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slideLayouts/slideLayout16.xml" ContentType="application/vnd.openxmlformats-officedocument.presentationml.slideLayout+xml"/>
  <Override PartName="/ppt/theme/theme6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7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8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4"/>
    <p:sldMasterId id="2147483698" r:id="rId5"/>
    <p:sldMasterId id="2147483669" r:id="rId6"/>
    <p:sldMasterId id="2147483683" r:id="rId7"/>
    <p:sldMasterId id="2147483690" r:id="rId8"/>
    <p:sldMasterId id="2147483675" r:id="rId9"/>
    <p:sldMasterId id="2147483706" r:id="rId10"/>
    <p:sldMasterId id="2147483709" r:id="rId11"/>
    <p:sldMasterId id="2147483718" r:id="rId12"/>
  </p:sldMasterIdLst>
  <p:notesMasterIdLst>
    <p:notesMasterId r:id="rId32"/>
  </p:notesMasterIdLst>
  <p:handoutMasterIdLst>
    <p:handoutMasterId r:id="rId33"/>
  </p:handoutMasterIdLst>
  <p:sldIdLst>
    <p:sldId id="259" r:id="rId13"/>
    <p:sldId id="656" r:id="rId14"/>
    <p:sldId id="657" r:id="rId15"/>
    <p:sldId id="432" r:id="rId16"/>
    <p:sldId id="638" r:id="rId17"/>
    <p:sldId id="639" r:id="rId18"/>
    <p:sldId id="641" r:id="rId19"/>
    <p:sldId id="642" r:id="rId20"/>
    <p:sldId id="643" r:id="rId21"/>
    <p:sldId id="644" r:id="rId22"/>
    <p:sldId id="645" r:id="rId23"/>
    <p:sldId id="649" r:id="rId24"/>
    <p:sldId id="650" r:id="rId25"/>
    <p:sldId id="651" r:id="rId26"/>
    <p:sldId id="652" r:id="rId27"/>
    <p:sldId id="653" r:id="rId28"/>
    <p:sldId id="654" r:id="rId29"/>
    <p:sldId id="655" r:id="rId30"/>
    <p:sldId id="648" r:id="rId31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공통" id="{5B1200B8-F7DF-4FE4-BC1D-623EF86FFB23}">
          <p14:sldIdLst>
            <p14:sldId id="259"/>
          </p14:sldIdLst>
        </p14:section>
        <p14:section name="제목 없는 구역" id="{704210AD-F90A-4F93-9807-E1E54B10EF12}">
          <p14:sldIdLst>
            <p14:sldId id="656"/>
          </p14:sldIdLst>
        </p14:section>
        <p14:section name="예시화면" id="{65AFC964-83C9-41DA-A283-F51D29E19A16}">
          <p14:sldIdLst>
            <p14:sldId id="657"/>
          </p14:sldIdLst>
        </p14:section>
        <p14:section name="인트로" id="{97429137-56CE-4CFF-9E6F-1AB833B39187}">
          <p14:sldIdLst>
            <p14:sldId id="432"/>
          </p14:sldIdLst>
        </p14:section>
        <p14:section name="준비하기" id="{50C2ACDD-A60A-40DE-9D0E-3BB2D16197F1}">
          <p14:sldIdLst>
            <p14:sldId id="638"/>
          </p14:sldIdLst>
        </p14:section>
        <p14:section name="놀이 방법(교사)" id="{8A56552E-59E6-462F-A124-AAD4DC34251E}">
          <p14:sldIdLst>
            <p14:sldId id="639"/>
            <p14:sldId id="641"/>
            <p14:sldId id="642"/>
            <p14:sldId id="643"/>
            <p14:sldId id="644"/>
            <p14:sldId id="645"/>
          </p14:sldIdLst>
        </p14:section>
        <p14:section name="놀이 방법(학생)" id="{F52B46FE-72C0-4ADB-B7EC-5448E9AAAA7B}">
          <p14:sldIdLst>
            <p14:sldId id="649"/>
            <p14:sldId id="650"/>
            <p14:sldId id="651"/>
            <p14:sldId id="652"/>
            <p14:sldId id="653"/>
            <p14:sldId id="654"/>
          </p14:sldIdLst>
        </p14:section>
        <p14:section name="놀이 활동(교사)" id="{74F9A6E7-26BC-439E-B90A-F53F62965C34}">
          <p14:sldIdLst>
            <p14:sldId id="655"/>
          </p14:sldIdLst>
        </p14:section>
        <p14:section name="놀이 활동(학생)" id="{98EA58DB-ADA1-4137-B910-ADB7E723E73B}">
          <p14:sldIdLst>
            <p14:sldId id="64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8DC5"/>
    <a:srgbClr val="FFFBEA"/>
    <a:srgbClr val="F69070"/>
    <a:srgbClr val="FBCFC1"/>
    <a:srgbClr val="FF00FF"/>
    <a:srgbClr val="00B4F9"/>
    <a:srgbClr val="928CC3"/>
    <a:srgbClr val="0093FF"/>
    <a:srgbClr val="FCF5CC"/>
    <a:srgbClr val="FDFD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610101-CA4B-459B-997C-4077CDCC6523}" v="1" dt="2025-03-13T01:11:25.9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67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2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microsoft.com/office/2015/10/relationships/revisionInfo" Target="revisionInfo.xml"/><Relationship Id="rId21" Type="http://schemas.openxmlformats.org/officeDocument/2006/relationships/slide" Target="slides/slide9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handoutMaster" Target="handoutMasters/handout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viewProps" Target="viewProp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황 수진" userId="13ebbdc167d77a36" providerId="Windows Live" clId="Web-{58BD120E-DCE2-45D9-BF25-33C0F12200EE}"/>
    <pc:docChg chg="modSld">
      <pc:chgData name="황 수진" userId="13ebbdc167d77a36" providerId="Windows Live" clId="Web-{58BD120E-DCE2-45D9-BF25-33C0F12200EE}" dt="2025-02-28T03:48:54.686" v="266" actId="1076"/>
      <pc:docMkLst>
        <pc:docMk/>
      </pc:docMkLst>
      <pc:sldChg chg="addSp delSp modSp">
        <pc:chgData name="황 수진" userId="13ebbdc167d77a36" providerId="Windows Live" clId="Web-{58BD120E-DCE2-45D9-BF25-33C0F12200EE}" dt="2025-02-28T03:48:54.686" v="266" actId="1076"/>
        <pc:sldMkLst>
          <pc:docMk/>
          <pc:sldMk cId="1126744750" sldId="637"/>
        </pc:sldMkLst>
      </pc:sldChg>
    </pc:docChg>
  </pc:docChgLst>
  <pc:docChgLst>
    <pc:chgData name="황 수진" userId="13ebbdc167d77a36" providerId="Windows Live" clId="Web-{D9CC76BE-8B36-49E9-A6F8-79EDEA5137C3}"/>
    <pc:docChg chg="modSld">
      <pc:chgData name="황 수진" userId="13ebbdc167d77a36" providerId="Windows Live" clId="Web-{D9CC76BE-8B36-49E9-A6F8-79EDEA5137C3}" dt="2025-02-27T13:33:33.655" v="20" actId="20577"/>
      <pc:docMkLst>
        <pc:docMk/>
      </pc:docMkLst>
      <pc:sldChg chg="modSp">
        <pc:chgData name="황 수진" userId="13ebbdc167d77a36" providerId="Windows Live" clId="Web-{D9CC76BE-8B36-49E9-A6F8-79EDEA5137C3}" dt="2025-02-27T13:33:33.655" v="20" actId="20577"/>
        <pc:sldMkLst>
          <pc:docMk/>
          <pc:sldMk cId="1126744750" sldId="637"/>
        </pc:sldMkLst>
      </pc:sldChg>
    </pc:docChg>
  </pc:docChgLst>
  <pc:docChgLst>
    <pc:chgData name="황 수진" userId="13ebbdc167d77a36" providerId="Windows Live" clId="Web-{1D5EA2B7-D626-4F18-A692-A050245FEB01}"/>
    <pc:docChg chg="addSld modSld sldOrd modSection">
      <pc:chgData name="황 수진" userId="13ebbdc167d77a36" providerId="Windows Live" clId="Web-{1D5EA2B7-D626-4F18-A692-A050245FEB01}" dt="2025-02-27T12:45:21.997" v="121" actId="14100"/>
      <pc:docMkLst>
        <pc:docMk/>
      </pc:docMkLst>
      <pc:sldChg chg="modSp">
        <pc:chgData name="황 수진" userId="13ebbdc167d77a36" providerId="Windows Live" clId="Web-{1D5EA2B7-D626-4F18-A692-A050245FEB01}" dt="2025-02-27T12:36:54.738" v="46" actId="20577"/>
        <pc:sldMkLst>
          <pc:docMk/>
          <pc:sldMk cId="2274658825" sldId="432"/>
        </pc:sldMkLst>
        <pc:spChg chg="mod">
          <ac:chgData name="황 수진" userId="13ebbdc167d77a36" providerId="Windows Live" clId="Web-{1D5EA2B7-D626-4F18-A692-A050245FEB01}" dt="2025-02-27T12:36:54.738" v="46" actId="20577"/>
          <ac:spMkLst>
            <pc:docMk/>
            <pc:sldMk cId="2274658825" sldId="432"/>
            <ac:spMk id="5" creationId="{E6C8E118-7423-5E42-792C-408577D7D94C}"/>
          </ac:spMkLst>
        </pc:spChg>
        <pc:spChg chg="mod">
          <ac:chgData name="황 수진" userId="13ebbdc167d77a36" providerId="Windows Live" clId="Web-{1D5EA2B7-D626-4F18-A692-A050245FEB01}" dt="2025-02-27T12:34:41.860" v="7" actId="20577"/>
          <ac:spMkLst>
            <pc:docMk/>
            <pc:sldMk cId="2274658825" sldId="432"/>
            <ac:spMk id="17" creationId="{CEE2F54F-97A1-42C7-B7A9-8A62B8774893}"/>
          </ac:spMkLst>
        </pc:spChg>
      </pc:sldChg>
      <pc:sldChg chg="delSp modSp ord">
        <pc:chgData name="황 수진" userId="13ebbdc167d77a36" providerId="Windows Live" clId="Web-{1D5EA2B7-D626-4F18-A692-A050245FEB01}" dt="2025-02-27T12:36:57.957" v="48" actId="20577"/>
        <pc:sldMkLst>
          <pc:docMk/>
          <pc:sldMk cId="4283095270" sldId="433"/>
        </pc:sldMkLst>
      </pc:sldChg>
      <pc:sldChg chg="modSp">
        <pc:chgData name="황 수진" userId="13ebbdc167d77a36" providerId="Windows Live" clId="Web-{1D5EA2B7-D626-4F18-A692-A050245FEB01}" dt="2025-02-27T12:39:35.428" v="63" actId="20577"/>
        <pc:sldMkLst>
          <pc:docMk/>
          <pc:sldMk cId="366963403" sldId="632"/>
        </pc:sldMkLst>
      </pc:sldChg>
      <pc:sldChg chg="modSp">
        <pc:chgData name="황 수진" userId="13ebbdc167d77a36" providerId="Windows Live" clId="Web-{1D5EA2B7-D626-4F18-A692-A050245FEB01}" dt="2025-02-27T12:39:26.631" v="60" actId="20577"/>
        <pc:sldMkLst>
          <pc:docMk/>
          <pc:sldMk cId="2369260701" sldId="633"/>
        </pc:sldMkLst>
      </pc:sldChg>
      <pc:sldChg chg="modSp">
        <pc:chgData name="황 수진" userId="13ebbdc167d77a36" providerId="Windows Live" clId="Web-{1D5EA2B7-D626-4F18-A692-A050245FEB01}" dt="2025-02-27T12:39:41.475" v="65" actId="20577"/>
        <pc:sldMkLst>
          <pc:docMk/>
          <pc:sldMk cId="2611912012" sldId="634"/>
        </pc:sldMkLst>
      </pc:sldChg>
      <pc:sldChg chg="addSp delSp modSp add replId">
        <pc:chgData name="황 수진" userId="13ebbdc167d77a36" providerId="Windows Live" clId="Web-{1D5EA2B7-D626-4F18-A692-A050245FEB01}" dt="2025-02-27T12:37:00.722" v="50" actId="20577"/>
        <pc:sldMkLst>
          <pc:docMk/>
          <pc:sldMk cId="4271255512" sldId="635"/>
        </pc:sldMkLst>
      </pc:sldChg>
      <pc:sldChg chg="addSp delSp modSp add replId">
        <pc:chgData name="황 수진" userId="13ebbdc167d77a36" providerId="Windows Live" clId="Web-{1D5EA2B7-D626-4F18-A692-A050245FEB01}" dt="2025-02-27T12:45:21.997" v="121" actId="14100"/>
        <pc:sldMkLst>
          <pc:docMk/>
          <pc:sldMk cId="460450268" sldId="636"/>
        </pc:sldMkLst>
      </pc:sldChg>
    </pc:docChg>
  </pc:docChgLst>
  <pc:docChgLst>
    <pc:chgData name="Ryu InSun" userId="4f1b3529f5a42cd1" providerId="Windows Live" clId="Web-{EDA63046-AE83-44EE-9EA8-2171DB4CFFE7}"/>
    <pc:docChg chg="sldOrd">
      <pc:chgData name="Ryu InSun" userId="4f1b3529f5a42cd1" providerId="Windows Live" clId="Web-{EDA63046-AE83-44EE-9EA8-2171DB4CFFE7}" dt="2025-02-27T05:44:05.809" v="0"/>
      <pc:docMkLst>
        <pc:docMk/>
      </pc:docMkLst>
      <pc:sldChg chg="ord">
        <pc:chgData name="Ryu InSun" userId="4f1b3529f5a42cd1" providerId="Windows Live" clId="Web-{EDA63046-AE83-44EE-9EA8-2171DB4CFFE7}" dt="2025-02-27T05:44:05.809" v="0"/>
        <pc:sldMkLst>
          <pc:docMk/>
          <pc:sldMk cId="2369260701" sldId="633"/>
        </pc:sldMkLst>
      </pc:sldChg>
    </pc:docChg>
  </pc:docChgLst>
  <pc:docChgLst>
    <pc:chgData name="Selena Yejin Sung" userId="b864b871-800b-42a7-b8a2-f3738796fb63" providerId="ADAL" clId="{08610101-CA4B-459B-997C-4077CDCC6523}"/>
    <pc:docChg chg="custSel addSld modSld addSection modSection">
      <pc:chgData name="Selena Yejin Sung" userId="b864b871-800b-42a7-b8a2-f3738796fb63" providerId="ADAL" clId="{08610101-CA4B-459B-997C-4077CDCC6523}" dt="2025-03-13T01:11:49.561" v="5" actId="17846"/>
      <pc:docMkLst>
        <pc:docMk/>
      </pc:docMkLst>
      <pc:sldChg chg="modSp add mod modClrScheme chgLayout">
        <pc:chgData name="Selena Yejin Sung" userId="b864b871-800b-42a7-b8a2-f3738796fb63" providerId="ADAL" clId="{08610101-CA4B-459B-997C-4077CDCC6523}" dt="2025-03-13T01:11:29.562" v="1" actId="700"/>
        <pc:sldMkLst>
          <pc:docMk/>
          <pc:sldMk cId="1195921895" sldId="656"/>
        </pc:sldMkLst>
        <pc:spChg chg="mod ord">
          <ac:chgData name="Selena Yejin Sung" userId="b864b871-800b-42a7-b8a2-f3738796fb63" providerId="ADAL" clId="{08610101-CA4B-459B-997C-4077CDCC6523}" dt="2025-03-13T01:11:29.562" v="1" actId="700"/>
          <ac:spMkLst>
            <pc:docMk/>
            <pc:sldMk cId="1195921895" sldId="656"/>
            <ac:spMk id="2" creationId="{60874A66-0394-495D-9DFF-0462EB8E0F77}"/>
          </ac:spMkLst>
        </pc:spChg>
      </pc:sldChg>
      <pc:sldChg chg="addSp delSp modSp add mod modClrScheme chgLayout">
        <pc:chgData name="Selena Yejin Sung" userId="b864b871-800b-42a7-b8a2-f3738796fb63" providerId="ADAL" clId="{08610101-CA4B-459B-997C-4077CDCC6523}" dt="2025-03-13T01:11:42.699" v="3" actId="700"/>
        <pc:sldMkLst>
          <pc:docMk/>
          <pc:sldMk cId="1398809574" sldId="657"/>
        </pc:sldMkLst>
        <pc:spChg chg="mod ord">
          <ac:chgData name="Selena Yejin Sung" userId="b864b871-800b-42a7-b8a2-f3738796fb63" providerId="ADAL" clId="{08610101-CA4B-459B-997C-4077CDCC6523}" dt="2025-03-13T01:11:42.699" v="3" actId="700"/>
          <ac:spMkLst>
            <pc:docMk/>
            <pc:sldMk cId="1398809574" sldId="657"/>
            <ac:spMk id="2" creationId="{3143DA28-9F9A-4ED5-B978-CD6F32CB8657}"/>
          </ac:spMkLst>
        </pc:spChg>
        <pc:spChg chg="del mod ord">
          <ac:chgData name="Selena Yejin Sung" userId="b864b871-800b-42a7-b8a2-f3738796fb63" providerId="ADAL" clId="{08610101-CA4B-459B-997C-4077CDCC6523}" dt="2025-03-13T01:11:42.699" v="3" actId="700"/>
          <ac:spMkLst>
            <pc:docMk/>
            <pc:sldMk cId="1398809574" sldId="657"/>
            <ac:spMk id="3" creationId="{EEFF564C-8F65-4C8B-9B20-B938CF82CDC7}"/>
          </ac:spMkLst>
        </pc:spChg>
        <pc:spChg chg="del mod ord">
          <ac:chgData name="Selena Yejin Sung" userId="b864b871-800b-42a7-b8a2-f3738796fb63" providerId="ADAL" clId="{08610101-CA4B-459B-997C-4077CDCC6523}" dt="2025-03-13T01:11:42.699" v="3" actId="700"/>
          <ac:spMkLst>
            <pc:docMk/>
            <pc:sldMk cId="1398809574" sldId="657"/>
            <ac:spMk id="4" creationId="{DE56579F-1633-4EDA-9404-57A501FF6EDE}"/>
          </ac:spMkLst>
        </pc:spChg>
        <pc:spChg chg="del">
          <ac:chgData name="Selena Yejin Sung" userId="b864b871-800b-42a7-b8a2-f3738796fb63" providerId="ADAL" clId="{08610101-CA4B-459B-997C-4077CDCC6523}" dt="2025-03-13T01:11:42.699" v="3" actId="700"/>
          <ac:spMkLst>
            <pc:docMk/>
            <pc:sldMk cId="1398809574" sldId="657"/>
            <ac:spMk id="5" creationId="{59CE8B4C-F402-44C8-9652-212C34676BCB}"/>
          </ac:spMkLst>
        </pc:spChg>
        <pc:spChg chg="add mod ord">
          <ac:chgData name="Selena Yejin Sung" userId="b864b871-800b-42a7-b8a2-f3738796fb63" providerId="ADAL" clId="{08610101-CA4B-459B-997C-4077CDCC6523}" dt="2025-03-13T01:11:42.699" v="3" actId="700"/>
          <ac:spMkLst>
            <pc:docMk/>
            <pc:sldMk cId="1398809574" sldId="657"/>
            <ac:spMk id="34" creationId="{5338F9BF-A84C-ABE0-EDBE-B595DF258074}"/>
          </ac:spMkLst>
        </pc:spChg>
        <pc:spChg chg="add mod ord">
          <ac:chgData name="Selena Yejin Sung" userId="b864b871-800b-42a7-b8a2-f3738796fb63" providerId="ADAL" clId="{08610101-CA4B-459B-997C-4077CDCC6523}" dt="2025-03-13T01:11:42.699" v="3" actId="700"/>
          <ac:spMkLst>
            <pc:docMk/>
            <pc:sldMk cId="1398809574" sldId="657"/>
            <ac:spMk id="35" creationId="{731EF6B3-B83E-6C75-C6F0-76724E84958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165E58A-2721-4A88-97EC-1CD8C3430C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B79DD1-439D-4D65-8C12-E36107E7BE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B8C0-C7A4-4E51-92BF-93BE9E89775C}" type="datetimeFigureOut">
              <a:rPr lang="ko-KR" altLang="en-US" smtClean="0">
                <a:latin typeface="Pretendard" panose="02000503000000020004" pitchFamily="2" charset="-127"/>
                <a:ea typeface="Pretendard" panose="02000503000000020004" pitchFamily="2" charset="-127"/>
              </a:rPr>
              <a:t>2025-03-13</a:t>
            </a:fld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078486-6465-4FC4-8E5F-E60C95DFAD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0454AC-A70D-4D1B-AC21-BDA80E219D9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154D8-47D8-49BD-BA98-B22B940D03B7}" type="slidenum">
              <a:rPr lang="ko-KR" altLang="en-US" smtClean="0">
                <a:latin typeface="Pretendard" panose="02000503000000020004" pitchFamily="2" charset="-127"/>
                <a:ea typeface="Pretendard" panose="02000503000000020004" pitchFamily="2" charset="-127"/>
              </a:rPr>
              <a:t>‹#›</a:t>
            </a:fld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48775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75A1046B-FCB1-49E1-B2DC-2224A45541EC}" type="datetimeFigureOut">
              <a:rPr lang="ko-KR" altLang="en-US" smtClean="0"/>
              <a:pPr/>
              <a:t>2025-03-13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391BA544-E6D6-4609-AE7E-6EC86694E74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52231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220663" y="809625"/>
            <a:ext cx="7188201" cy="40449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52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2494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2494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LVAS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A5ADFFB-240D-98BA-9C55-406031E96EA6}"/>
              </a:ext>
            </a:extLst>
          </p:cNvPr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5119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328132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580630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익힘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0E92AC7-C335-210F-B490-5610C969713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EFEFDA-45C8-C129-546B-10E31547671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6141546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익힘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8" name="Google Shape;35;p47">
            <a:extLst>
              <a:ext uri="{FF2B5EF4-FFF2-40B4-BE49-F238E27FC236}">
                <a16:creationId xmlns:a16="http://schemas.microsoft.com/office/drawing/2014/main" id="{5F73FB12-4CD4-DB4F-C26A-2AB38C4F3CDD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9372B-CE5E-99CE-9763-541D636D8DB0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85877672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42000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78725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보노보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6A099F-A9B9-C014-FB36-4C195AAC88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093" y="755910"/>
            <a:ext cx="5353051" cy="5715000"/>
          </a:xfrm>
          <a:prstGeom prst="rect">
            <a:avLst/>
          </a:prstGeom>
        </p:spPr>
      </p:pic>
      <p:pic>
        <p:nvPicPr>
          <p:cNvPr id="4" name="그림 3" descr="여왕, 방, 갤러리, 묶음이(가) 표시된 사진&#10;&#10;자동 생성된 설명">
            <a:extLst>
              <a:ext uri="{FF2B5EF4-FFF2-40B4-BE49-F238E27FC236}">
                <a16:creationId xmlns:a16="http://schemas.microsoft.com/office/drawing/2014/main" id="{F89F0FF3-727E-6E92-8401-B6E51A839C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476" y="771489"/>
            <a:ext cx="2225740" cy="594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471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83679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91790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1994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0197038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43826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0413048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11" name="Google Shape;35;p47">
            <a:extLst>
              <a:ext uri="{FF2B5EF4-FFF2-40B4-BE49-F238E27FC236}">
                <a16:creationId xmlns:a16="http://schemas.microsoft.com/office/drawing/2014/main" id="{FC8CD7E3-BF6D-6F7D-6F81-A83671BE32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02BA60-04E0-AD7F-C13A-FF46C228E2E7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4026073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150045441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6567874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5619243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83670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1918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14" name="텍스트 개체 틀 40">
            <a:extLst>
              <a:ext uri="{FF2B5EF4-FFF2-40B4-BE49-F238E27FC236}">
                <a16:creationId xmlns:a16="http://schemas.microsoft.com/office/drawing/2014/main" id="{53A12964-A047-4DED-99A0-51CF2E5679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932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6143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5471502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8285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246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035075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14" name="텍스트 개체 틀 40">
            <a:extLst>
              <a:ext uri="{FF2B5EF4-FFF2-40B4-BE49-F238E27FC236}">
                <a16:creationId xmlns:a16="http://schemas.microsoft.com/office/drawing/2014/main" id="{53A12964-A047-4DED-99A0-51CF2E5679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932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949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11299777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8.xml"/><Relationship Id="rId9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2.xml"/><Relationship Id="rId9" Type="http://schemas.openxmlformats.org/officeDocument/2006/relationships/image" Target="../media/image3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5" name="Google Shape;51;p13">
            <a:extLst>
              <a:ext uri="{FF2B5EF4-FFF2-40B4-BE49-F238E27FC236}">
                <a16:creationId xmlns:a16="http://schemas.microsoft.com/office/drawing/2014/main" id="{64D0E8C7-31A8-4C22-B047-2EB625988AD1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4" y="0"/>
            <a:ext cx="1219004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76BBD7C4-0005-402A-87BA-90F1812CCCCD}"/>
              </a:ext>
            </a:extLst>
          </p:cNvPr>
          <p:cNvGrpSpPr/>
          <p:nvPr userDrawn="1"/>
        </p:nvGrpSpPr>
        <p:grpSpPr>
          <a:xfrm>
            <a:off x="1172233" y="2571714"/>
            <a:ext cx="6594187" cy="71252"/>
            <a:chOff x="952472" y="2571744"/>
            <a:chExt cx="5429400" cy="45600"/>
          </a:xfrm>
        </p:grpSpPr>
        <p:sp>
          <p:nvSpPr>
            <p:cNvPr id="9" name="Google Shape;57;p13">
              <a:extLst>
                <a:ext uri="{FF2B5EF4-FFF2-40B4-BE49-F238E27FC236}">
                  <a16:creationId xmlns:a16="http://schemas.microsoft.com/office/drawing/2014/main" id="{949C2BF9-3310-4402-A382-334CB5D25F00}"/>
                </a:ext>
              </a:extLst>
            </p:cNvPr>
            <p:cNvSpPr/>
            <p:nvPr/>
          </p:nvSpPr>
          <p:spPr>
            <a:xfrm>
              <a:off x="952472" y="2571744"/>
              <a:ext cx="5429400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0" name="Google Shape;58;p13">
              <a:extLst>
                <a:ext uri="{FF2B5EF4-FFF2-40B4-BE49-F238E27FC236}">
                  <a16:creationId xmlns:a16="http://schemas.microsoft.com/office/drawing/2014/main" id="{332A4617-7A74-4E68-9373-2837684651E6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11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32A266F3-0D44-450A-8C9D-3B1F47C72CD6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1172275" y="5180601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1931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97" r:id="rId2"/>
    <p:sldLayoutId id="2147483723" r:id="rId3"/>
  </p:sldLayoutIdLst>
  <p:hf sldNum="0" hdr="0" ftr="0" dt="0"/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24D740D-D053-E466-5688-D6EE1AEBD46C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grpSp>
        <p:nvGrpSpPr>
          <p:cNvPr id="6" name="Google Shape;56;p13">
            <a:extLst>
              <a:ext uri="{FF2B5EF4-FFF2-40B4-BE49-F238E27FC236}">
                <a16:creationId xmlns:a16="http://schemas.microsoft.com/office/drawing/2014/main" id="{AFB35F78-9E18-462D-AA93-926BBD4BB022}"/>
              </a:ext>
            </a:extLst>
          </p:cNvPr>
          <p:cNvGrpSpPr/>
          <p:nvPr userDrawn="1"/>
        </p:nvGrpSpPr>
        <p:grpSpPr>
          <a:xfrm>
            <a:off x="315205" y="720284"/>
            <a:ext cx="11534027" cy="71252"/>
            <a:chOff x="952471" y="2571744"/>
            <a:chExt cx="9496673" cy="45600"/>
          </a:xfrm>
        </p:grpSpPr>
        <p:sp>
          <p:nvSpPr>
            <p:cNvPr id="7" name="Google Shape;57;p13">
              <a:extLst>
                <a:ext uri="{FF2B5EF4-FFF2-40B4-BE49-F238E27FC236}">
                  <a16:creationId xmlns:a16="http://schemas.microsoft.com/office/drawing/2014/main" id="{AF8A5797-7C34-4953-9D45-ACB488A6066F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8" name="Google Shape;58;p13">
              <a:extLst>
                <a:ext uri="{FF2B5EF4-FFF2-40B4-BE49-F238E27FC236}">
                  <a16:creationId xmlns:a16="http://schemas.microsoft.com/office/drawing/2014/main" id="{A8C4F056-426E-4DF2-A1FF-AEE32A31CCA5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9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4E285AD-688D-44D1-A6E7-B9E1F58DB769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454838" y="211593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8576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918589838"/>
              </p:ext>
            </p:extLst>
          </p:nvPr>
        </p:nvGraphicFramePr>
        <p:xfrm>
          <a:off x="266955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1211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81" r:id="rId2"/>
    <p:sldLayoutId id="2147483688" r:id="rId3"/>
    <p:sldLayoutId id="2147483677" r:id="rId4"/>
    <p:sldLayoutId id="2147483671" r:id="rId5"/>
    <p:sldLayoutId id="2147483678" r:id="rId6"/>
    <p:sldLayoutId id="2147483696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7" name="Group 57">
            <a:extLst>
              <a:ext uri="{FF2B5EF4-FFF2-40B4-BE49-F238E27FC236}">
                <a16:creationId xmlns:a16="http://schemas.microsoft.com/office/drawing/2014/main" id="{D6EA9C28-3BC2-C65F-D478-20EF4E2F0EBD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546408841"/>
              </p:ext>
            </p:extLst>
          </p:nvPr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 익힘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7E2D4EB4-E404-4DEE-A324-CDB2A74E90C1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E162EC6D-706E-4076-9929-16D9017E184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C7738AD8-BF83-4E9E-B069-29150454CD4D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08D7A8DE-2995-449F-BA1E-61503EC8447A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3228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686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4011940634"/>
              </p:ext>
            </p:extLst>
          </p:nvPr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13C9FF1-472B-41C6-A922-61530BD1D44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8F692A37-64AF-4F3C-AE8A-661DF6400FB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0E5ECB19-ADB6-4490-AB47-3D8F6EDE2A5A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C589AE0D-67EB-4F12-8A85-935277E0A58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320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00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직사각형 75">
            <a:extLst>
              <a:ext uri="{FF2B5EF4-FFF2-40B4-BE49-F238E27FC236}">
                <a16:creationId xmlns:a16="http://schemas.microsoft.com/office/drawing/2014/main" id="{3E12191D-67B8-4A1B-43BF-58008F2F5A6F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6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47CED072-CF82-41F9-8CA8-FB15A43BD26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BB8F9E26-2F02-4510-AA1F-41E255242145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8" name="Google Shape;57;p13">
              <a:extLst>
                <a:ext uri="{FF2B5EF4-FFF2-40B4-BE49-F238E27FC236}">
                  <a16:creationId xmlns:a16="http://schemas.microsoft.com/office/drawing/2014/main" id="{D37D5804-308C-489B-939D-097C7EFCB0D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9" name="Google Shape;58;p13">
              <a:extLst>
                <a:ext uri="{FF2B5EF4-FFF2-40B4-BE49-F238E27FC236}">
                  <a16:creationId xmlns:a16="http://schemas.microsoft.com/office/drawing/2014/main" id="{F75D507F-C64E-4485-94E2-9A77AD4C2BD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98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6D876F8-F6E3-42B2-8DC6-5EC592461454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F6577664-FF12-44D0-B659-03796C250D5F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18A8064C-13D3-4FF9-903A-490ADC4C8567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86F89ED5-2581-49F7-B440-62A09BA54181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1193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7185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13C9FF1-472B-41C6-A922-61530BD1D44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8F692A37-64AF-4F3C-AE8A-661DF6400FB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0E5ECB19-ADB6-4490-AB47-3D8F6EDE2A5A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C589AE0D-67EB-4F12-8A85-935277E0A58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93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11283" y="1851682"/>
            <a:ext cx="3392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ko-KR" sz="40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AIDT </a:t>
            </a:r>
            <a:r>
              <a:rPr lang="ko-KR" altLang="en-US" sz="40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초등 수학</a:t>
            </a:r>
            <a:endParaRPr lang="en-US" altLang="ko-KR" sz="4000" b="1" dirty="0">
              <a:solidFill>
                <a:srgbClr val="384F5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67447-D957-4EDD-99F6-B3195BBD9ADB}"/>
              </a:ext>
            </a:extLst>
          </p:cNvPr>
          <p:cNvSpPr txBox="1"/>
          <p:nvPr/>
        </p:nvSpPr>
        <p:spPr>
          <a:xfrm>
            <a:off x="1485751" y="2737776"/>
            <a:ext cx="55515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ko-KR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- 5,6</a:t>
            </a:r>
            <a:r>
              <a:rPr lang="ko-KR" altLang="en-US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학년 수학 </a:t>
            </a:r>
            <a:r>
              <a:rPr lang="en-US" altLang="ko-KR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놀이를 더하다</a:t>
            </a:r>
            <a:r>
              <a:rPr lang="en-US" altLang="ko-KR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</a:t>
            </a:r>
            <a:endParaRPr lang="en-US" altLang="ko-KR" sz="4000" b="1" dirty="0">
              <a:solidFill>
                <a:srgbClr val="384F5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2361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C8B3AAF9-DB0B-4E4C-91DD-18C707FFDFF1}"/>
              </a:ext>
            </a:extLst>
          </p:cNvPr>
          <p:cNvGrpSpPr/>
          <p:nvPr/>
        </p:nvGrpSpPr>
        <p:grpSpPr>
          <a:xfrm>
            <a:off x="1645031" y="2186279"/>
            <a:ext cx="5864025" cy="461343"/>
            <a:chOff x="588412" y="5070199"/>
            <a:chExt cx="5864025" cy="461343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0866217-4832-44DF-B7EA-65CC1462371E}"/>
                </a:ext>
              </a:extLst>
            </p:cNvPr>
            <p:cNvSpPr/>
            <p:nvPr/>
          </p:nvSpPr>
          <p:spPr>
            <a:xfrm>
              <a:off x="588412" y="5148158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ea typeface="Pretendard"/>
                </a:rPr>
                <a:t>5</a:t>
              </a:r>
              <a:endParaRPr lang="ko-KR" altLang="en-US" sz="1000" dirty="0"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59547E63-1C1F-4B66-AF98-92B9ED9B723B}"/>
                </a:ext>
              </a:extLst>
            </p:cNvPr>
            <p:cNvSpPr txBox="1"/>
            <p:nvPr/>
          </p:nvSpPr>
          <p:spPr>
            <a:xfrm>
              <a:off x="776783" y="5070199"/>
              <a:ext cx="5675654" cy="4613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순서에 따라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3~4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를 반복합니다 만약 자신의 놀이판에 있는 수가 계산 결과가 되도록 식을 만들 수 없다면</a:t>
              </a:r>
              <a:endParaRPr lang="en-US" altLang="ko-KR" sz="105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endParaRPr>
            </a:p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수 카드를 다시 섞어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장을 뒤집은 후 뒤집은 수 카드를 사용하여 식을 만듭니다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91AC7D07-F4E0-42BA-93D4-87F9675B36E4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A84EE4E1-C26F-4676-A48F-1F1DC0C73EB2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5C2E7E47-9C7E-4FEA-9914-52B2C868754C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64233AC-4E61-4749-8FB7-CA04BFFFAB8A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F6A97E3-5715-4111-96B3-6A95419C471A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7F0F994E-4E74-4246-B64D-053B31B36083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3" name="그래픽 2" descr="자녀">
            <a:extLst>
              <a:ext uri="{FF2B5EF4-FFF2-40B4-BE49-F238E27FC236}">
                <a16:creationId xmlns:a16="http://schemas.microsoft.com/office/drawing/2014/main" id="{D00E1CFE-759F-4953-AB82-943C567755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21123" y="5068779"/>
            <a:ext cx="457200" cy="457200"/>
          </a:xfrm>
          <a:prstGeom prst="rect">
            <a:avLst/>
          </a:prstGeom>
        </p:spPr>
      </p:pic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96E479FC-CE13-4788-8635-345E317BFE38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BE1805DE-55FF-4B4A-86FC-CF53E304E888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" name="텍스트 개체 틀 7">
            <a:extLst>
              <a:ext uri="{FF2B5EF4-FFF2-40B4-BE49-F238E27FC236}">
                <a16:creationId xmlns:a16="http://schemas.microsoft.com/office/drawing/2014/main" id="{FE5CC6E1-29C5-4249-BFEA-2E9461FEA95A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88AEFBE-D2C1-CB7C-6EB7-F151DA2586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3429" y="2835870"/>
            <a:ext cx="4808970" cy="269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23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3CA83BE8-B4DD-4A2F-BAEE-685B53B5100B}"/>
              </a:ext>
            </a:extLst>
          </p:cNvPr>
          <p:cNvGrpSpPr/>
          <p:nvPr/>
        </p:nvGrpSpPr>
        <p:grpSpPr>
          <a:xfrm>
            <a:off x="1645031" y="2171808"/>
            <a:ext cx="7866475" cy="282545"/>
            <a:chOff x="588412" y="5507636"/>
            <a:chExt cx="7866475" cy="28254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530C5FA9-C2CE-4A8A-B71F-1CADD906705A}"/>
                </a:ext>
              </a:extLst>
            </p:cNvPr>
            <p:cNvSpPr/>
            <p:nvPr/>
          </p:nvSpPr>
          <p:spPr>
            <a:xfrm>
              <a:off x="588412" y="5585595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ea typeface="Pretendard"/>
                </a:rPr>
                <a:t>6</a:t>
              </a:r>
              <a:endParaRPr lang="ko-KR" altLang="en-US" sz="1000" dirty="0"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E167C75A-1DC9-4722-BA66-F7E5BBC1047F}"/>
                </a:ext>
              </a:extLst>
            </p:cNvPr>
            <p:cNvSpPr txBox="1"/>
            <p:nvPr/>
          </p:nvSpPr>
          <p:spPr>
            <a:xfrm>
              <a:off x="776783" y="5507636"/>
              <a:ext cx="7678104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가장 먼저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줄을 색칠한 사람이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‘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빙고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’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를 외칩니다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  <a:solidFill>
            <a:schemeClr val="bg1">
              <a:lumMod val="85000"/>
            </a:schemeClr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28D42436-045F-4CF6-9DD8-6795DC6EE9DC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7190A71-2553-4AF6-BEAD-2F61CB74D65D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F9705D44-62EA-4649-AD5E-AF294FA876A1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0B76B9AC-93AC-41AB-B15E-9F0C94EFBDB8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89EC2E8A-6EC7-4B66-8DA0-BBD5D7A8E231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" name="텍스트 개체 틀 7">
            <a:extLst>
              <a:ext uri="{FF2B5EF4-FFF2-40B4-BE49-F238E27FC236}">
                <a16:creationId xmlns:a16="http://schemas.microsoft.com/office/drawing/2014/main" id="{BEB534A4-9973-408B-BD38-4F2DBF500666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E179E7-459C-D64A-4A7E-E51714ADE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4027" y="2730888"/>
            <a:ext cx="4697902" cy="263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909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하나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셋 빙고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ea typeface="Pretendard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놀이 순서를 정합니다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0687548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77A64443-1684-48F5-B938-433E8F0D9094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/>
              <a:t>학생</a:t>
            </a:r>
            <a:endParaRPr lang="ko-KR" altLang="en-US" sz="1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C744D0D-B960-A3D2-C63E-9B1F03D17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733" y="2756760"/>
            <a:ext cx="4592378" cy="258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88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36BC7A-D49C-4706-9E1D-5B93A374AEB4}"/>
              </a:ext>
            </a:extLst>
          </p:cNvPr>
          <p:cNvGrpSpPr/>
          <p:nvPr/>
        </p:nvGrpSpPr>
        <p:grpSpPr>
          <a:xfrm>
            <a:off x="1645031" y="2180208"/>
            <a:ext cx="7271984" cy="282545"/>
            <a:chOff x="588412" y="4007535"/>
            <a:chExt cx="7271984" cy="282545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6F37DFDB-4F04-4ECF-B531-C0B7A3545C40}"/>
                </a:ext>
              </a:extLst>
            </p:cNvPr>
            <p:cNvSpPr/>
            <p:nvPr/>
          </p:nvSpPr>
          <p:spPr>
            <a:xfrm>
              <a:off x="588412" y="4085494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000" dirty="0">
                  <a:ea typeface="Pretendard"/>
                </a:rPr>
                <a:t>2</a:t>
              </a:r>
            </a:p>
          </p:txBody>
        </p:sp>
        <p:sp>
          <p:nvSpPr>
            <p:cNvPr id="21" name="Google Shape;597;p53">
              <a:extLst>
                <a:ext uri="{FF2B5EF4-FFF2-40B4-BE49-F238E27FC236}">
                  <a16:creationId xmlns:a16="http://schemas.microsoft.com/office/drawing/2014/main" id="{38B7D6EF-D414-48E5-BA7A-83D447F2B03F}"/>
                </a:ext>
              </a:extLst>
            </p:cNvPr>
            <p:cNvSpPr txBox="1"/>
            <p:nvPr/>
          </p:nvSpPr>
          <p:spPr>
            <a:xfrm>
              <a:off x="776783" y="4007535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첫 번째 순서인 사람이 수 카드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장을 뒤집어 모두에게 보여줍니다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3DE97161-33C7-461F-BC2E-3FAB7827415F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076010B8-B911-48B2-A6AD-9FCC36042FC4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CD67818B-0D9B-4D74-99D2-BDECD6E71C42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D4293DE-1830-48C0-8A20-ED996E4DDCC8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FB27A11D-705C-4DB0-AFFD-290F2095392F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E708327C-C7E3-4F55-8F12-63D837E90EDA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CBA0D9C1-0CFD-4591-8B49-8ADC81F52AD0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1483690-6EB5-498E-AA34-F359DC5C1F59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28" name="텍스트 개체 틀 7">
            <a:extLst>
              <a:ext uri="{FF2B5EF4-FFF2-40B4-BE49-F238E27FC236}">
                <a16:creationId xmlns:a16="http://schemas.microsoft.com/office/drawing/2014/main" id="{21D40722-1638-4C1D-9F71-9D3454AF7432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/>
              <a:t>학생</a:t>
            </a:r>
            <a:endParaRPr lang="ko-KR" altLang="en-US" sz="1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6BFF340-1C9D-56D0-A53B-C1C15C6D5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560" y="2778136"/>
            <a:ext cx="4576836" cy="257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30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_5-1_</a:t>
            </a:r>
            <a:r>
              <a:rPr lang="ko-KR" altLang="en-US" dirty="0">
                <a:ea typeface="Pretendard"/>
              </a:rPr>
              <a:t>놀이를</a:t>
            </a:r>
            <a:r>
              <a:rPr lang="en-US" dirty="0">
                <a:ea typeface="Pretendard"/>
              </a:rPr>
              <a:t> </a:t>
            </a:r>
            <a:r>
              <a:rPr lang="ko-KR" altLang="en-US">
                <a:ea typeface="Pretendard"/>
              </a:rPr>
              <a:t>더하다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13380E75-B89D-46DA-9C17-511359EB3691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2D25EACD-9E06-4163-8FDA-DBA313C4A559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67DE20EB-B433-4E61-909B-1E0A1C9EFEAD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202EFF4-9664-4968-A916-53FAA916EFE7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C341A7F-94D9-4DDA-A9AF-DB7866E412CE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53726322-6274-45B2-BFBE-EE2106691B53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7A7B860-AFE0-48C6-8834-00BC184C3086}"/>
              </a:ext>
            </a:extLst>
          </p:cNvPr>
          <p:cNvGrpSpPr/>
          <p:nvPr/>
        </p:nvGrpSpPr>
        <p:grpSpPr>
          <a:xfrm>
            <a:off x="1645031" y="2186279"/>
            <a:ext cx="5476092" cy="282545"/>
            <a:chOff x="588412" y="4290080"/>
            <a:chExt cx="5476092" cy="28254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4F6E796-213B-4FC6-A0FB-1755A9377E3C}"/>
                </a:ext>
              </a:extLst>
            </p:cNvPr>
            <p:cNvSpPr/>
            <p:nvPr/>
          </p:nvSpPr>
          <p:spPr>
            <a:xfrm>
              <a:off x="588412" y="436803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ea typeface="Pretendard"/>
                </a:rPr>
                <a:t>3</a:t>
              </a:r>
              <a:endParaRPr lang="ko-KR" altLang="en-US" sz="1000" dirty="0"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3048351C-4AC2-4EBB-A797-C0237A29136E}"/>
                </a:ext>
              </a:extLst>
            </p:cNvPr>
            <p:cNvSpPr txBox="1"/>
            <p:nvPr/>
          </p:nvSpPr>
          <p:spPr>
            <a:xfrm>
              <a:off x="776783" y="4290080"/>
              <a:ext cx="5287721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뒤집은 수 카드를 사용하여 자신의 놀이판에 있는 수가 계산 결과가 되도록 식을 만들고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만든 식을 모두에게 이야기합니다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39D069A-70C1-48E8-8F2A-3C840E1C92BC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11C5E79-CEBE-4EE3-8768-431838AA5CFE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4461F400-A0FD-41CA-9D42-C04CABC10D10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/>
              <a:t>학생</a:t>
            </a:r>
            <a:endParaRPr lang="ko-KR" altLang="en-US" sz="1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4034CC2-9249-FBA2-0E50-240329C1D2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3979" y="2754497"/>
            <a:ext cx="4709848" cy="264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326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54A53869-9B9B-4D8C-BFAD-51A1EF18EAF0}"/>
              </a:ext>
            </a:extLst>
          </p:cNvPr>
          <p:cNvGrpSpPr/>
          <p:nvPr/>
        </p:nvGrpSpPr>
        <p:grpSpPr>
          <a:xfrm>
            <a:off x="1645031" y="2186279"/>
            <a:ext cx="5252919" cy="399110"/>
            <a:chOff x="588412" y="4771852"/>
            <a:chExt cx="5252919" cy="399110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BEF343B6-677C-4FB1-8E3D-3B15FB26AD13}"/>
                </a:ext>
              </a:extLst>
            </p:cNvPr>
            <p:cNvSpPr/>
            <p:nvPr/>
          </p:nvSpPr>
          <p:spPr>
            <a:xfrm>
              <a:off x="588412" y="4849811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ea typeface="Pretendard"/>
                </a:rPr>
                <a:t>4</a:t>
              </a:r>
              <a:endParaRPr lang="ko-KR" altLang="en-US" sz="1000" dirty="0"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93FEBADF-E730-42FC-A4EC-ABE9571B0453}"/>
                </a:ext>
              </a:extLst>
            </p:cNvPr>
            <p:cNvSpPr txBox="1"/>
            <p:nvPr/>
          </p:nvSpPr>
          <p:spPr>
            <a:xfrm>
              <a:off x="776783" y="4771852"/>
              <a:ext cx="5064548" cy="399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다른 사람은 계산 결과가 맞는지 확인합니다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계산 결과가 맞으면 모든 사람이 놀이판에서 계산 결과를 찾아 색칠하고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틀리면 색칠할 수 없습니다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19D95F37-87DD-4E2C-806D-FEE115535311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F3E03FF1-B209-461A-881E-80A2DB8EBC77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7A593B32-1CB5-4260-801F-FB16BC713129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31F1DAC-E6CD-4F06-83D5-12E6282FE365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BB68416A-98A6-4D6B-BB95-2AD4B1CA7268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4BC3BC5C-E70D-404E-BBDE-E23D653CA7C5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078FC80-1D77-4415-84F8-309773E86EA3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6FF114F4-0C7B-47A2-8A8A-2135EC765B4B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87D1A09A-9825-4CE5-8622-A3A636FDDAFE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/>
              <a:t>학생</a:t>
            </a:r>
            <a:endParaRPr lang="ko-KR" altLang="en-US" sz="1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95FD90C-E457-9E8A-AB19-B01C94989E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2176" y="2707348"/>
            <a:ext cx="4967000" cy="280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868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C8B3AAF9-DB0B-4E4C-91DD-18C707FFDFF1}"/>
              </a:ext>
            </a:extLst>
          </p:cNvPr>
          <p:cNvGrpSpPr/>
          <p:nvPr/>
        </p:nvGrpSpPr>
        <p:grpSpPr>
          <a:xfrm>
            <a:off x="1645031" y="2186279"/>
            <a:ext cx="5864025" cy="461343"/>
            <a:chOff x="588412" y="5070199"/>
            <a:chExt cx="5864025" cy="461343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0866217-4832-44DF-B7EA-65CC1462371E}"/>
                </a:ext>
              </a:extLst>
            </p:cNvPr>
            <p:cNvSpPr/>
            <p:nvPr/>
          </p:nvSpPr>
          <p:spPr>
            <a:xfrm>
              <a:off x="588412" y="5148158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ea typeface="Pretendard"/>
                </a:rPr>
                <a:t>5</a:t>
              </a:r>
              <a:endParaRPr lang="ko-KR" altLang="en-US" sz="1000" dirty="0"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59547E63-1C1F-4B66-AF98-92B9ED9B723B}"/>
                </a:ext>
              </a:extLst>
            </p:cNvPr>
            <p:cNvSpPr txBox="1"/>
            <p:nvPr/>
          </p:nvSpPr>
          <p:spPr>
            <a:xfrm>
              <a:off x="776783" y="5070199"/>
              <a:ext cx="5675654" cy="4613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순서에 따라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3~4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를 반복합니다 만약 자신의 놀이판에 있는 수가 계산 결과가 되도록 식을 만들 수 없다면</a:t>
              </a:r>
              <a:endParaRPr lang="en-US" altLang="ko-KR" sz="105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endParaRPr>
            </a:p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수 카드를 다시 섞어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장을 뒤집은 후 뒤집은 수 카드를 사용하여 식을 만듭니다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91AC7D07-F4E0-42BA-93D4-87F9675B36E4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A84EE4E1-C26F-4676-A48F-1F1DC0C73EB2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5C2E7E47-9C7E-4FEA-9914-52B2C868754C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64233AC-4E61-4749-8FB7-CA04BFFFAB8A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F6A97E3-5715-4111-96B3-6A95419C471A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7F0F994E-4E74-4246-B64D-053B31B36083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3" name="그래픽 2" descr="자녀">
            <a:extLst>
              <a:ext uri="{FF2B5EF4-FFF2-40B4-BE49-F238E27FC236}">
                <a16:creationId xmlns:a16="http://schemas.microsoft.com/office/drawing/2014/main" id="{D00E1CFE-759F-4953-AB82-943C567755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21123" y="5068779"/>
            <a:ext cx="457200" cy="457200"/>
          </a:xfrm>
          <a:prstGeom prst="rect">
            <a:avLst/>
          </a:prstGeom>
        </p:spPr>
      </p:pic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96E479FC-CE13-4788-8635-345E317BFE38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BE1805DE-55FF-4B4A-86FC-CF53E304E888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7F80AF67-C591-4E4F-9100-17C7BBA03878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/>
              <a:t>학생</a:t>
            </a:r>
            <a:endParaRPr lang="ko-KR" altLang="en-US" sz="1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0878F5F-1BC4-78BD-F47E-E71F08D531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3429" y="2835870"/>
            <a:ext cx="4808970" cy="269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506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3CA83BE8-B4DD-4A2F-BAEE-685B53B5100B}"/>
              </a:ext>
            </a:extLst>
          </p:cNvPr>
          <p:cNvGrpSpPr/>
          <p:nvPr/>
        </p:nvGrpSpPr>
        <p:grpSpPr>
          <a:xfrm>
            <a:off x="1645031" y="2171808"/>
            <a:ext cx="7866475" cy="282545"/>
            <a:chOff x="588412" y="5507636"/>
            <a:chExt cx="7866475" cy="28254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530C5FA9-C2CE-4A8A-B71F-1CADD906705A}"/>
                </a:ext>
              </a:extLst>
            </p:cNvPr>
            <p:cNvSpPr/>
            <p:nvPr/>
          </p:nvSpPr>
          <p:spPr>
            <a:xfrm>
              <a:off x="588412" y="5585595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ea typeface="Pretendard"/>
                </a:rPr>
                <a:t>6</a:t>
              </a:r>
              <a:endParaRPr lang="ko-KR" altLang="en-US" sz="1000" dirty="0"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E167C75A-1DC9-4722-BA66-F7E5BBC1047F}"/>
                </a:ext>
              </a:extLst>
            </p:cNvPr>
            <p:cNvSpPr txBox="1"/>
            <p:nvPr/>
          </p:nvSpPr>
          <p:spPr>
            <a:xfrm>
              <a:off x="776783" y="5507636"/>
              <a:ext cx="7678104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가장 먼저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줄을 색칠한 사람이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‘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빙고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’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를 외칩니다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  <a:solidFill>
            <a:schemeClr val="bg1">
              <a:lumMod val="85000"/>
            </a:schemeClr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28D42436-045F-4CF6-9DD8-6795DC6EE9DC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7190A71-2553-4AF6-BEAD-2F61CB74D65D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F9705D44-62EA-4649-AD5E-AF294FA876A1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0B76B9AC-93AC-41AB-B15E-9F0C94EFBDB8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89EC2E8A-6EC7-4B66-8DA0-BBD5D7A8E231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25" name="텍스트 개체 틀 7">
            <a:extLst>
              <a:ext uri="{FF2B5EF4-FFF2-40B4-BE49-F238E27FC236}">
                <a16:creationId xmlns:a16="http://schemas.microsoft.com/office/drawing/2014/main" id="{880F07E6-ABD3-48D5-9D54-CB9154A7E9EC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/>
              <a:t>학생</a:t>
            </a:r>
            <a:endParaRPr lang="ko-KR" altLang="en-US" sz="1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0988B65-E25C-93F7-0C8F-DBB747730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4027" y="2730888"/>
            <a:ext cx="4697902" cy="263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736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626B7FA0-7342-4025-8B7B-027DCFB985D5}"/>
              </a:ext>
            </a:extLst>
          </p:cNvPr>
          <p:cNvSpPr/>
          <p:nvPr/>
        </p:nvSpPr>
        <p:spPr>
          <a:xfrm>
            <a:off x="840636" y="2516787"/>
            <a:ext cx="2764129" cy="715866"/>
          </a:xfrm>
          <a:prstGeom prst="roundRect">
            <a:avLst/>
          </a:prstGeom>
          <a:solidFill>
            <a:srgbClr val="938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143DA28-9F9A-4ED5-B978-CD6F32CB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5D42826E-A8C1-4B50-920F-41A383AA68B6}"/>
              </a:ext>
            </a:extLst>
          </p:cNvPr>
          <p:cNvGrpSpPr/>
          <p:nvPr/>
        </p:nvGrpSpPr>
        <p:grpSpPr>
          <a:xfrm>
            <a:off x="840636" y="2803491"/>
            <a:ext cx="2764129" cy="2754726"/>
            <a:chOff x="813421" y="2532947"/>
            <a:chExt cx="3054111" cy="304372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ADB9DAD-1422-4208-9CB9-DFACBF11AB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593" b="96806" l="4889" r="93556">
                          <a14:foregroundMark x1="38444" y1="5988" x2="60000" y2="8383"/>
                          <a14:foregroundMark x1="78667" y1="19162" x2="83778" y2="28543"/>
                          <a14:foregroundMark x1="83778" y1="28543" x2="84222" y2="32934"/>
                          <a14:foregroundMark x1="83111" y1="45709" x2="80444" y2="71257"/>
                          <a14:foregroundMark x1="79333" y1="83234" x2="49778" y2="89222"/>
                          <a14:foregroundMark x1="49778" y1="89222" x2="32889" y2="89820"/>
                          <a14:foregroundMark x1="18000" y1="85828" x2="20000" y2="41916"/>
                          <a14:foregroundMark x1="35111" y1="9581" x2="48222" y2="10379"/>
                          <a14:foregroundMark x1="53778" y1="11178" x2="59333" y2="11776"/>
                          <a14:foregroundMark x1="60000" y1="13174" x2="78000" y2="13373"/>
                          <a14:foregroundMark x1="83333" y1="13972" x2="92000" y2="16766"/>
                          <a14:foregroundMark x1="93111" y1="17365" x2="93556" y2="25749"/>
                          <a14:foregroundMark x1="34222" y1="14172" x2="16889" y2="15768"/>
                          <a14:foregroundMark x1="7778" y1="15369" x2="4889" y2="19561"/>
                          <a14:foregroundMark x1="5333" y1="23353" x2="6889" y2="46906"/>
                          <a14:foregroundMark x1="45556" y1="12774" x2="52667" y2="13573"/>
                          <a14:foregroundMark x1="31111" y1="7186" x2="37333" y2="10379"/>
                          <a14:foregroundMark x1="31556" y1="6387" x2="42889" y2="5589"/>
                          <a14:foregroundMark x1="42889" y1="5589" x2="45333" y2="5988"/>
                          <a14:foregroundMark x1="58222" y1="5589" x2="31778" y2="7784"/>
                          <a14:foregroundMark x1="68937" y1="8583" x2="70531" y2="9581"/>
                          <a14:foregroundMark x1="65111" y1="6188" x2="67994" y2="7993"/>
                          <a14:foregroundMark x1="66686" y1="9581" x2="60222" y2="7984"/>
                          <a14:foregroundMark x1="68734" y1="10087" x2="67491" y2="9780"/>
                          <a14:foregroundMark x1="34000" y1="3992" x2="29778" y2="10180"/>
                          <a14:foregroundMark x1="39111" y1="14172" x2="48000" y2="14371"/>
                          <a14:foregroundMark x1="94667" y1="24750" x2="94444" y2="91218"/>
                          <a14:foregroundMark x1="94444" y1="91218" x2="84000" y2="96407"/>
                          <a14:foregroundMark x1="84000" y1="96407" x2="73556" y2="96407"/>
                          <a14:foregroundMark x1="69556" y1="95010" x2="44000" y2="95010"/>
                          <a14:foregroundMark x1="35556" y1="96806" x2="41111" y2="96008"/>
                          <a14:foregroundMark x1="24444" y1="96607" x2="11778" y2="96008"/>
                          <a14:foregroundMark x1="6222" y1="95010" x2="5556" y2="92016"/>
                          <a14:backgroundMark x1="72444" y1="9381" x2="72667" y2="10978"/>
                          <a14:backgroundMark x1="71556" y1="9182" x2="71333" y2="9581"/>
                          <a14:backgroundMark x1="70889" y1="9581" x2="70889" y2="97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5" t="12766" r="3296" b="2225"/>
            <a:stretch/>
          </p:blipFill>
          <p:spPr bwMode="auto">
            <a:xfrm>
              <a:off x="813421" y="2532947"/>
              <a:ext cx="3054111" cy="3043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CF0CF2A2-53BC-406C-98F5-BA21BACC8665}"/>
                </a:ext>
              </a:extLst>
            </p:cNvPr>
            <p:cNvSpPr/>
            <p:nvPr/>
          </p:nvSpPr>
          <p:spPr>
            <a:xfrm>
              <a:off x="1697992" y="343129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E46CFA9-946E-441C-8873-B5203E71C0B1}"/>
                </a:ext>
              </a:extLst>
            </p:cNvPr>
            <p:cNvSpPr/>
            <p:nvPr/>
          </p:nvSpPr>
          <p:spPr>
            <a:xfrm>
              <a:off x="1697992" y="4848310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2EFE8FB7-CEF8-4E28-AAB9-C8197E5C9A96}"/>
                </a:ext>
              </a:extLst>
            </p:cNvPr>
            <p:cNvSpPr/>
            <p:nvPr/>
          </p:nvSpPr>
          <p:spPr>
            <a:xfrm>
              <a:off x="1702269" y="4119952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1A7C00CF-48BE-4953-95FE-1A8C46C34AA9}"/>
                </a:ext>
              </a:extLst>
            </p:cNvPr>
            <p:cNvSpPr/>
            <p:nvPr/>
          </p:nvSpPr>
          <p:spPr>
            <a:xfrm>
              <a:off x="1707720" y="274908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8FF2D2E3-E11C-4D3F-A74B-628B3AA32BFC}"/>
                </a:ext>
              </a:extLst>
            </p:cNvPr>
            <p:cNvSpPr/>
            <p:nvPr/>
          </p:nvSpPr>
          <p:spPr>
            <a:xfrm>
              <a:off x="2392185" y="3441023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1BD96164-248D-431E-A304-5E3BC948C2FF}"/>
                </a:ext>
              </a:extLst>
            </p:cNvPr>
            <p:cNvSpPr/>
            <p:nvPr/>
          </p:nvSpPr>
          <p:spPr>
            <a:xfrm>
              <a:off x="2392185" y="4132961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072C7592-65A2-4F4F-9915-C79EA83B1F32}"/>
                </a:ext>
              </a:extLst>
            </p:cNvPr>
            <p:cNvSpPr/>
            <p:nvPr/>
          </p:nvSpPr>
          <p:spPr>
            <a:xfrm>
              <a:off x="2402539" y="4856286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B982D653-5AFA-440F-A3A4-99E6256C9A3B}"/>
                </a:ext>
              </a:extLst>
            </p:cNvPr>
            <p:cNvSpPr/>
            <p:nvPr/>
          </p:nvSpPr>
          <p:spPr>
            <a:xfrm>
              <a:off x="2402539" y="2733392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0DCA3FE8-CE20-41C8-96C4-2AA441BB98E1}"/>
                </a:ext>
              </a:extLst>
            </p:cNvPr>
            <p:cNvSpPr/>
            <p:nvPr/>
          </p:nvSpPr>
          <p:spPr>
            <a:xfrm>
              <a:off x="3117501" y="3430689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C37B15FE-CF24-4160-9405-B6C41B787B27}"/>
                </a:ext>
              </a:extLst>
            </p:cNvPr>
            <p:cNvSpPr/>
            <p:nvPr/>
          </p:nvSpPr>
          <p:spPr>
            <a:xfrm>
              <a:off x="3117501" y="4132961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E55368DE-8785-4AA0-9FC7-923A04B0F8FF}"/>
                </a:ext>
              </a:extLst>
            </p:cNvPr>
            <p:cNvSpPr/>
            <p:nvPr/>
          </p:nvSpPr>
          <p:spPr>
            <a:xfrm>
              <a:off x="3079234" y="485481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BD8E4DA-9C79-4FD1-A4D9-56F04D86821B}"/>
                </a:ext>
              </a:extLst>
            </p:cNvPr>
            <p:cNvSpPr/>
            <p:nvPr/>
          </p:nvSpPr>
          <p:spPr>
            <a:xfrm>
              <a:off x="3140052" y="2733392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DE50884-DB24-464E-8466-65A6D8A929C2}"/>
                </a:ext>
              </a:extLst>
            </p:cNvPr>
            <p:cNvSpPr/>
            <p:nvPr/>
          </p:nvSpPr>
          <p:spPr>
            <a:xfrm>
              <a:off x="1021297" y="3441023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31E4FB64-42C3-458E-9E94-A07DC6E8E922}"/>
                </a:ext>
              </a:extLst>
            </p:cNvPr>
            <p:cNvSpPr/>
            <p:nvPr/>
          </p:nvSpPr>
          <p:spPr>
            <a:xfrm>
              <a:off x="1021297" y="485481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D5A15676-A9A4-49F0-847C-AA39D0EB9672}"/>
                </a:ext>
              </a:extLst>
            </p:cNvPr>
            <p:cNvSpPr/>
            <p:nvPr/>
          </p:nvSpPr>
          <p:spPr>
            <a:xfrm>
              <a:off x="1012353" y="4132961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091A1F59-2B4E-4E45-B681-EBC5F2A38802}"/>
                </a:ext>
              </a:extLst>
            </p:cNvPr>
            <p:cNvSpPr/>
            <p:nvPr/>
          </p:nvSpPr>
          <p:spPr>
            <a:xfrm>
              <a:off x="1021297" y="274908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E5489AA5-5398-4290-B8ED-328813BE1C61}"/>
              </a:ext>
            </a:extLst>
          </p:cNvPr>
          <p:cNvSpPr/>
          <p:nvPr/>
        </p:nvSpPr>
        <p:spPr>
          <a:xfrm>
            <a:off x="5074876" y="2973266"/>
            <a:ext cx="611159" cy="772746"/>
          </a:xfrm>
          <a:prstGeom prst="roundRect">
            <a:avLst>
              <a:gd name="adj" fmla="val 67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카드 뽑기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8BE5B4F-1C17-458B-88D9-35B512DFB334}"/>
              </a:ext>
            </a:extLst>
          </p:cNvPr>
          <p:cNvSpPr/>
          <p:nvPr/>
        </p:nvSpPr>
        <p:spPr>
          <a:xfrm>
            <a:off x="5789066" y="2946926"/>
            <a:ext cx="653505" cy="843139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98DA398-DA86-45F1-8492-6997C576E779}"/>
              </a:ext>
            </a:extLst>
          </p:cNvPr>
          <p:cNvSpPr/>
          <p:nvPr/>
        </p:nvSpPr>
        <p:spPr>
          <a:xfrm>
            <a:off x="6540148" y="2946926"/>
            <a:ext cx="653505" cy="843139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8862715-0270-40DB-B09F-7DF4DF185A82}"/>
              </a:ext>
            </a:extLst>
          </p:cNvPr>
          <p:cNvSpPr/>
          <p:nvPr/>
        </p:nvSpPr>
        <p:spPr>
          <a:xfrm>
            <a:off x="7281507" y="2946928"/>
            <a:ext cx="653505" cy="843139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B894525-4505-40C7-B94D-337A1294EE2A}"/>
              </a:ext>
            </a:extLst>
          </p:cNvPr>
          <p:cNvSpPr/>
          <p:nvPr/>
        </p:nvSpPr>
        <p:spPr>
          <a:xfrm>
            <a:off x="4575930" y="3911802"/>
            <a:ext cx="3814129" cy="946760"/>
          </a:xfrm>
          <a:prstGeom prst="roundRect">
            <a:avLst>
              <a:gd name="adj" fmla="val 7006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1CC959F-2891-4CB4-ABE0-86F0FC3D7CF0}"/>
              </a:ext>
            </a:extLst>
          </p:cNvPr>
          <p:cNvSpPr/>
          <p:nvPr/>
        </p:nvSpPr>
        <p:spPr>
          <a:xfrm>
            <a:off x="4745537" y="4300544"/>
            <a:ext cx="2507444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4×7-9-9-9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C35B03B-9868-4B42-BD68-ABAE819BDA42}"/>
              </a:ext>
            </a:extLst>
          </p:cNvPr>
          <p:cNvSpPr/>
          <p:nvPr/>
        </p:nvSpPr>
        <p:spPr>
          <a:xfrm>
            <a:off x="7170617" y="4243361"/>
            <a:ext cx="497678" cy="4801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EEB7FE29-7057-436F-AD07-D171C7DD2844}"/>
              </a:ext>
            </a:extLst>
          </p:cNvPr>
          <p:cNvSpPr/>
          <p:nvPr/>
        </p:nvSpPr>
        <p:spPr>
          <a:xfrm>
            <a:off x="7584679" y="4300546"/>
            <a:ext cx="628035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87CFFE89-E86C-44BA-A927-A6CBEECC574F}"/>
              </a:ext>
            </a:extLst>
          </p:cNvPr>
          <p:cNvSpPr/>
          <p:nvPr/>
        </p:nvSpPr>
        <p:spPr>
          <a:xfrm>
            <a:off x="4776288" y="3921607"/>
            <a:ext cx="1838652" cy="323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식을 만들어 보세요</a:t>
            </a:r>
            <a:r>
              <a:rPr lang="en-US" altLang="ko-KR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ko-KR" altLang="en-US" sz="12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Google Shape;597;p53">
            <a:extLst>
              <a:ext uri="{FF2B5EF4-FFF2-40B4-BE49-F238E27FC236}">
                <a16:creationId xmlns:a16="http://schemas.microsoft.com/office/drawing/2014/main" id="{7E5701C5-916F-4C5C-9666-B8D9050810DB}"/>
              </a:ext>
            </a:extLst>
          </p:cNvPr>
          <p:cNvSpPr txBox="1"/>
          <p:nvPr/>
        </p:nvSpPr>
        <p:spPr>
          <a:xfrm>
            <a:off x="381933" y="2008496"/>
            <a:ext cx="6425266" cy="352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sz="1500" b="1" dirty="0">
                <a:latin typeface="Pretendard" panose="02000503000000020004" pitchFamily="2" charset="-127"/>
                <a:ea typeface="Pretendard"/>
              </a:rPr>
              <a:t>각자 놀이판을 완성한 다음 순서를 정해 놀이를 시작해 봅시다</a:t>
            </a:r>
            <a:r>
              <a:rPr lang="en-US" altLang="ko-KR" sz="1500" b="1" dirty="0">
                <a:latin typeface="Pretendard" panose="02000503000000020004" pitchFamily="2" charset="-127"/>
                <a:ea typeface="Pretendard"/>
              </a:rPr>
              <a:t>.</a:t>
            </a:r>
            <a:endParaRPr lang="ko-KR" altLang="en-US" sz="1500" b="1" dirty="0">
              <a:latin typeface="Pretendard" panose="02000503000000020004" pitchFamily="2" charset="-127"/>
              <a:ea typeface="Pretendard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1D7221F9-4CC0-40B7-A41C-C811E7959415}"/>
              </a:ext>
            </a:extLst>
          </p:cNvPr>
          <p:cNvSpPr/>
          <p:nvPr/>
        </p:nvSpPr>
        <p:spPr>
          <a:xfrm>
            <a:off x="2567074" y="5642746"/>
            <a:ext cx="1161978" cy="31061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 완료</a:t>
            </a:r>
            <a:r>
              <a: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1" name="타원형 설명선 481">
            <a:extLst>
              <a:ext uri="{FF2B5EF4-FFF2-40B4-BE49-F238E27FC236}">
                <a16:creationId xmlns:a16="http://schemas.microsoft.com/office/drawing/2014/main" id="{41DEBBA3-52CB-4503-B519-F5551338C7A4}"/>
              </a:ext>
            </a:extLst>
          </p:cNvPr>
          <p:cNvSpPr/>
          <p:nvPr/>
        </p:nvSpPr>
        <p:spPr>
          <a:xfrm>
            <a:off x="5012472" y="274063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3" name="타원형 설명선 481">
            <a:extLst>
              <a:ext uri="{FF2B5EF4-FFF2-40B4-BE49-F238E27FC236}">
                <a16:creationId xmlns:a16="http://schemas.microsoft.com/office/drawing/2014/main" id="{F33E7C9B-4B70-4AA9-8516-06AA908D5BD1}"/>
              </a:ext>
            </a:extLst>
          </p:cNvPr>
          <p:cNvSpPr/>
          <p:nvPr/>
        </p:nvSpPr>
        <p:spPr>
          <a:xfrm>
            <a:off x="5846936" y="278358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4" name="타원형 설명선 481">
            <a:extLst>
              <a:ext uri="{FF2B5EF4-FFF2-40B4-BE49-F238E27FC236}">
                <a16:creationId xmlns:a16="http://schemas.microsoft.com/office/drawing/2014/main" id="{667DA016-5C5A-46E0-9615-4E2C1B761066}"/>
              </a:ext>
            </a:extLst>
          </p:cNvPr>
          <p:cNvSpPr/>
          <p:nvPr/>
        </p:nvSpPr>
        <p:spPr>
          <a:xfrm>
            <a:off x="4615936" y="410532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5" name="타원형 설명선 481">
            <a:extLst>
              <a:ext uri="{FF2B5EF4-FFF2-40B4-BE49-F238E27FC236}">
                <a16:creationId xmlns:a16="http://schemas.microsoft.com/office/drawing/2014/main" id="{83871D8C-2B6F-4F56-98A8-267D18200123}"/>
              </a:ext>
            </a:extLst>
          </p:cNvPr>
          <p:cNvSpPr/>
          <p:nvPr/>
        </p:nvSpPr>
        <p:spPr>
          <a:xfrm>
            <a:off x="7505863" y="414795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AF8847CC-F384-4AF4-9808-FFE6BA316E24}"/>
              </a:ext>
            </a:extLst>
          </p:cNvPr>
          <p:cNvGrpSpPr/>
          <p:nvPr/>
        </p:nvGrpSpPr>
        <p:grpSpPr>
          <a:xfrm>
            <a:off x="804997" y="2440783"/>
            <a:ext cx="2799768" cy="480182"/>
            <a:chOff x="5381260" y="5278022"/>
            <a:chExt cx="2799768" cy="480182"/>
          </a:xfrm>
        </p:grpSpPr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E751950-5687-4577-A9B1-46D2F45B3603}"/>
                </a:ext>
              </a:extLst>
            </p:cNvPr>
            <p:cNvSpPr/>
            <p:nvPr/>
          </p:nvSpPr>
          <p:spPr>
            <a:xfrm>
              <a:off x="6558645" y="5409966"/>
              <a:ext cx="432000" cy="238956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F8896B9-4BDF-433E-BC82-75F411FECE5F}"/>
                </a:ext>
              </a:extLst>
            </p:cNvPr>
            <p:cNvSpPr/>
            <p:nvPr/>
          </p:nvSpPr>
          <p:spPr>
            <a:xfrm>
              <a:off x="6575992" y="5437043"/>
              <a:ext cx="216000" cy="184802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EAD107B-8189-466D-934F-172286D184DA}"/>
                </a:ext>
              </a:extLst>
            </p:cNvPr>
            <p:cNvSpPr/>
            <p:nvPr/>
          </p:nvSpPr>
          <p:spPr>
            <a:xfrm>
              <a:off x="5381260" y="5278022"/>
              <a:ext cx="1213635" cy="48018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놀이판 보이기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D5B1A0E7-08F5-46CD-BC69-EAEA289456D5}"/>
                </a:ext>
              </a:extLst>
            </p:cNvPr>
            <p:cNvSpPr/>
            <p:nvPr/>
          </p:nvSpPr>
          <p:spPr>
            <a:xfrm>
              <a:off x="6967393" y="5278022"/>
              <a:ext cx="1213635" cy="48018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놀이판 가리기</a:t>
              </a:r>
            </a:p>
          </p:txBody>
        </p:sp>
      </p:grp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68340CFB-5229-4C39-A20E-4196696D1805}"/>
              </a:ext>
            </a:extLst>
          </p:cNvPr>
          <p:cNvSpPr/>
          <p:nvPr/>
        </p:nvSpPr>
        <p:spPr>
          <a:xfrm>
            <a:off x="2881880" y="370343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D18176A3-AC4F-4B4B-99BD-6A4EDF974F16}"/>
              </a:ext>
            </a:extLst>
          </p:cNvPr>
          <p:cNvSpPr/>
          <p:nvPr/>
        </p:nvSpPr>
        <p:spPr>
          <a:xfrm>
            <a:off x="1601305" y="370343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91B56D5-AC22-4EF3-8700-E324B6DF3F5C}"/>
              </a:ext>
            </a:extLst>
          </p:cNvPr>
          <p:cNvSpPr/>
          <p:nvPr/>
        </p:nvSpPr>
        <p:spPr>
          <a:xfrm>
            <a:off x="2231862" y="370343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E39D1FB9-3C99-4851-BC3E-E360BDD384B2}"/>
              </a:ext>
            </a:extLst>
          </p:cNvPr>
          <p:cNvSpPr/>
          <p:nvPr/>
        </p:nvSpPr>
        <p:spPr>
          <a:xfrm>
            <a:off x="987754" y="370343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02B5AA26-4D0E-403F-AC2B-79D98B995A11}"/>
              </a:ext>
            </a:extLst>
          </p:cNvPr>
          <p:cNvSpPr/>
          <p:nvPr/>
        </p:nvSpPr>
        <p:spPr>
          <a:xfrm>
            <a:off x="2881880" y="434511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15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044434D-BDF8-4417-8577-C50CC8DD335D}"/>
              </a:ext>
            </a:extLst>
          </p:cNvPr>
          <p:cNvSpPr/>
          <p:nvPr/>
        </p:nvSpPr>
        <p:spPr>
          <a:xfrm>
            <a:off x="1601305" y="434511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24689E5-793C-486E-A111-47950B00B2D3}"/>
              </a:ext>
            </a:extLst>
          </p:cNvPr>
          <p:cNvSpPr/>
          <p:nvPr/>
        </p:nvSpPr>
        <p:spPr>
          <a:xfrm>
            <a:off x="2231862" y="434511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9F21C63-950A-456A-90F9-D5D9618C7669}"/>
              </a:ext>
            </a:extLst>
          </p:cNvPr>
          <p:cNvSpPr/>
          <p:nvPr/>
        </p:nvSpPr>
        <p:spPr>
          <a:xfrm>
            <a:off x="987754" y="434511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3D740347-F48B-4194-926C-EC0B1334B727}"/>
              </a:ext>
            </a:extLst>
          </p:cNvPr>
          <p:cNvSpPr/>
          <p:nvPr/>
        </p:nvSpPr>
        <p:spPr>
          <a:xfrm>
            <a:off x="2881880" y="498092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19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1D98E71-469A-4D0E-BA73-8CC738E3BE59}"/>
              </a:ext>
            </a:extLst>
          </p:cNvPr>
          <p:cNvSpPr/>
          <p:nvPr/>
        </p:nvSpPr>
        <p:spPr>
          <a:xfrm>
            <a:off x="1601305" y="498092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6507F64-39EF-40DD-9336-37802A6CC1F4}"/>
              </a:ext>
            </a:extLst>
          </p:cNvPr>
          <p:cNvSpPr/>
          <p:nvPr/>
        </p:nvSpPr>
        <p:spPr>
          <a:xfrm>
            <a:off x="2231862" y="498092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13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572F6286-9B8B-4A0E-92E4-FE944BDA9A6A}"/>
              </a:ext>
            </a:extLst>
          </p:cNvPr>
          <p:cNvSpPr/>
          <p:nvPr/>
        </p:nvSpPr>
        <p:spPr>
          <a:xfrm>
            <a:off x="987754" y="498092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FFC2D841-002E-41D6-91A1-7F00D96A52FF}"/>
              </a:ext>
            </a:extLst>
          </p:cNvPr>
          <p:cNvSpPr/>
          <p:nvPr/>
        </p:nvSpPr>
        <p:spPr>
          <a:xfrm>
            <a:off x="1601305" y="3069934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372B3DCA-6D69-49B7-B729-0148224B2506}"/>
              </a:ext>
            </a:extLst>
          </p:cNvPr>
          <p:cNvSpPr/>
          <p:nvPr/>
        </p:nvSpPr>
        <p:spPr>
          <a:xfrm>
            <a:off x="2231862" y="3069934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11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CD167763-5C5C-4FDB-802F-D9740D818521}"/>
              </a:ext>
            </a:extLst>
          </p:cNvPr>
          <p:cNvSpPr/>
          <p:nvPr/>
        </p:nvSpPr>
        <p:spPr>
          <a:xfrm>
            <a:off x="987754" y="3069934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DC51F98-E5EE-4E6E-8C13-B35D77713D81}"/>
              </a:ext>
            </a:extLst>
          </p:cNvPr>
          <p:cNvSpPr/>
          <p:nvPr/>
        </p:nvSpPr>
        <p:spPr>
          <a:xfrm>
            <a:off x="2879506" y="2970387"/>
            <a:ext cx="562302" cy="562302"/>
          </a:xfrm>
          <a:prstGeom prst="rect">
            <a:avLst/>
          </a:prstGeom>
          <a:pattFill prst="wdUpDiag">
            <a:fgClr>
              <a:srgbClr val="FBCFC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1914EE66-2FB7-48C0-8E4F-585BCF998B7D}"/>
              </a:ext>
            </a:extLst>
          </p:cNvPr>
          <p:cNvSpPr/>
          <p:nvPr/>
        </p:nvSpPr>
        <p:spPr>
          <a:xfrm>
            <a:off x="2878741" y="3114390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</a:p>
        </p:txBody>
      </p:sp>
      <p:sp>
        <p:nvSpPr>
          <p:cNvPr id="86" name="타원형 설명선 481">
            <a:extLst>
              <a:ext uri="{FF2B5EF4-FFF2-40B4-BE49-F238E27FC236}">
                <a16:creationId xmlns:a16="http://schemas.microsoft.com/office/drawing/2014/main" id="{EA9DFA65-E476-4A10-8845-38DF5D1FFA4A}"/>
              </a:ext>
            </a:extLst>
          </p:cNvPr>
          <p:cNvSpPr/>
          <p:nvPr/>
        </p:nvSpPr>
        <p:spPr>
          <a:xfrm>
            <a:off x="944160" y="2840554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88" name="타원형 설명선 481">
            <a:extLst>
              <a:ext uri="{FF2B5EF4-FFF2-40B4-BE49-F238E27FC236}">
                <a16:creationId xmlns:a16="http://schemas.microsoft.com/office/drawing/2014/main" id="{13787D58-0716-4157-B9DF-5110C027D691}"/>
              </a:ext>
            </a:extLst>
          </p:cNvPr>
          <p:cNvSpPr/>
          <p:nvPr/>
        </p:nvSpPr>
        <p:spPr>
          <a:xfrm>
            <a:off x="2429527" y="552159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89" name="타원형 설명선 481">
            <a:extLst>
              <a:ext uri="{FF2B5EF4-FFF2-40B4-BE49-F238E27FC236}">
                <a16:creationId xmlns:a16="http://schemas.microsoft.com/office/drawing/2014/main" id="{CAD5C223-E387-4246-BA2B-A6D4CF4850ED}"/>
              </a:ext>
            </a:extLst>
          </p:cNvPr>
          <p:cNvSpPr/>
          <p:nvPr/>
        </p:nvSpPr>
        <p:spPr>
          <a:xfrm>
            <a:off x="2028883" y="236108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87" name="텍스트 개체 틀 7">
            <a:extLst>
              <a:ext uri="{FF2B5EF4-FFF2-40B4-BE49-F238E27FC236}">
                <a16:creationId xmlns:a16="http://schemas.microsoft.com/office/drawing/2014/main" id="{B6857DAE-659D-4460-B5CD-A6CD548AB8B8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학생</a:t>
            </a:r>
          </a:p>
        </p:txBody>
      </p: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14F0ADCB-2D88-4A97-A414-DE2E479F91CD}"/>
              </a:ext>
            </a:extLst>
          </p:cNvPr>
          <p:cNvGrpSpPr/>
          <p:nvPr/>
        </p:nvGrpSpPr>
        <p:grpSpPr>
          <a:xfrm>
            <a:off x="7407201" y="5499885"/>
            <a:ext cx="1437028" cy="408610"/>
            <a:chOff x="7490779" y="5584147"/>
            <a:chExt cx="1437028" cy="408610"/>
          </a:xfrm>
        </p:grpSpPr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C940A55C-67FC-4657-B997-74C243ABDC1E}"/>
                </a:ext>
              </a:extLst>
            </p:cNvPr>
            <p:cNvGrpSpPr/>
            <p:nvPr/>
          </p:nvGrpSpPr>
          <p:grpSpPr>
            <a:xfrm>
              <a:off x="8286342" y="5643342"/>
              <a:ext cx="291946" cy="291946"/>
              <a:chOff x="1380932" y="5665612"/>
              <a:chExt cx="291946" cy="291946"/>
            </a:xfrm>
          </p:grpSpPr>
          <p:sp>
            <p:nvSpPr>
              <p:cNvPr id="108" name="Google Shape;534;p13">
                <a:extLst>
                  <a:ext uri="{FF2B5EF4-FFF2-40B4-BE49-F238E27FC236}">
                    <a16:creationId xmlns:a16="http://schemas.microsoft.com/office/drawing/2014/main" id="{A6348256-45CE-4299-9F5C-101C43CE384D}"/>
                  </a:ext>
                </a:extLst>
              </p:cNvPr>
              <p:cNvSpPr/>
              <p:nvPr/>
            </p:nvSpPr>
            <p:spPr>
              <a:xfrm>
                <a:off x="1380932" y="5665612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109" name="Google Shape;535;p13">
                <a:extLst>
                  <a:ext uri="{FF2B5EF4-FFF2-40B4-BE49-F238E27FC236}">
                    <a16:creationId xmlns:a16="http://schemas.microsoft.com/office/drawing/2014/main" id="{48A1962D-D6D7-47BD-B6FD-08E56AA96626}"/>
                  </a:ext>
                </a:extLst>
              </p:cNvPr>
              <p:cNvSpPr/>
              <p:nvPr/>
            </p:nvSpPr>
            <p:spPr>
              <a:xfrm>
                <a:off x="1450704" y="5736131"/>
                <a:ext cx="152402" cy="15090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01" extrusionOk="0">
                    <a:moveTo>
                      <a:pt x="543" y="0"/>
                    </a:moveTo>
                    <a:lnTo>
                      <a:pt x="0" y="108"/>
                    </a:lnTo>
                    <a:lnTo>
                      <a:pt x="165" y="273"/>
                    </a:lnTo>
                    <a:cubicBezTo>
                      <a:pt x="70" y="392"/>
                      <a:pt x="11" y="541"/>
                      <a:pt x="11" y="705"/>
                    </a:cubicBezTo>
                    <a:cubicBezTo>
                      <a:pt x="11" y="1090"/>
                      <a:pt x="322" y="1401"/>
                      <a:pt x="706" y="1401"/>
                    </a:cubicBezTo>
                    <a:cubicBezTo>
                      <a:pt x="1090" y="1401"/>
                      <a:pt x="1401" y="1090"/>
                      <a:pt x="1401" y="705"/>
                    </a:cubicBezTo>
                    <a:cubicBezTo>
                      <a:pt x="1401" y="418"/>
                      <a:pt x="1227" y="172"/>
                      <a:pt x="977" y="66"/>
                    </a:cubicBezTo>
                    <a:lnTo>
                      <a:pt x="977" y="232"/>
                    </a:lnTo>
                    <a:cubicBezTo>
                      <a:pt x="1142" y="327"/>
                      <a:pt x="1252" y="502"/>
                      <a:pt x="1252" y="705"/>
                    </a:cubicBezTo>
                    <a:cubicBezTo>
                      <a:pt x="1252" y="1007"/>
                      <a:pt x="1008" y="1252"/>
                      <a:pt x="706" y="1252"/>
                    </a:cubicBezTo>
                    <a:cubicBezTo>
                      <a:pt x="404" y="1252"/>
                      <a:pt x="160" y="1007"/>
                      <a:pt x="160" y="705"/>
                    </a:cubicBezTo>
                    <a:cubicBezTo>
                      <a:pt x="160" y="582"/>
                      <a:pt x="201" y="470"/>
                      <a:pt x="270" y="378"/>
                    </a:cubicBezTo>
                    <a:lnTo>
                      <a:pt x="435" y="543"/>
                    </a:lnTo>
                    <a:lnTo>
                      <a:pt x="54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defRPr/>
                </a:pPr>
                <a:endParaRPr sz="90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나눔스퀘어"/>
                </a:endParaRPr>
              </a:p>
            </p:txBody>
          </p: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681693D2-ED87-4415-91FF-606970A0A5A9}"/>
                </a:ext>
              </a:extLst>
            </p:cNvPr>
            <p:cNvGrpSpPr/>
            <p:nvPr/>
          </p:nvGrpSpPr>
          <p:grpSpPr>
            <a:xfrm>
              <a:off x="8635861" y="5643342"/>
              <a:ext cx="291946" cy="291946"/>
              <a:chOff x="892906" y="5665612"/>
              <a:chExt cx="291946" cy="291946"/>
            </a:xfrm>
          </p:grpSpPr>
          <p:sp>
            <p:nvSpPr>
              <p:cNvPr id="106" name="Google Shape;536;p13">
                <a:extLst>
                  <a:ext uri="{FF2B5EF4-FFF2-40B4-BE49-F238E27FC236}">
                    <a16:creationId xmlns:a16="http://schemas.microsoft.com/office/drawing/2014/main" id="{0C611EA4-F206-4634-BFA2-580C2032BF8D}"/>
                  </a:ext>
                </a:extLst>
              </p:cNvPr>
              <p:cNvSpPr/>
              <p:nvPr/>
            </p:nvSpPr>
            <p:spPr>
              <a:xfrm>
                <a:off x="892906" y="5665612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107" name="Google Shape;537;p13">
                <a:extLst>
                  <a:ext uri="{FF2B5EF4-FFF2-40B4-BE49-F238E27FC236}">
                    <a16:creationId xmlns:a16="http://schemas.microsoft.com/office/drawing/2014/main" id="{A464EF81-05F1-4617-87BA-291202B951A4}"/>
                  </a:ext>
                </a:extLst>
              </p:cNvPr>
              <p:cNvSpPr/>
              <p:nvPr/>
            </p:nvSpPr>
            <p:spPr>
              <a:xfrm>
                <a:off x="971212" y="5751531"/>
                <a:ext cx="135334" cy="120109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67" extrusionOk="0">
                    <a:moveTo>
                      <a:pt x="504" y="3"/>
                    </a:moveTo>
                    <a:cubicBezTo>
                      <a:pt x="500" y="3"/>
                      <a:pt x="497" y="6"/>
                      <a:pt x="495" y="9"/>
                    </a:cubicBezTo>
                    <a:lnTo>
                      <a:pt x="223" y="431"/>
                    </a:lnTo>
                    <a:lnTo>
                      <a:pt x="35" y="262"/>
                    </a:lnTo>
                    <a:cubicBezTo>
                      <a:pt x="22" y="245"/>
                      <a:pt x="0" y="271"/>
                      <a:pt x="18" y="282"/>
                    </a:cubicBezTo>
                    <a:lnTo>
                      <a:pt x="217" y="462"/>
                    </a:lnTo>
                    <a:cubicBezTo>
                      <a:pt x="223" y="467"/>
                      <a:pt x="232" y="466"/>
                      <a:pt x="237" y="459"/>
                    </a:cubicBezTo>
                    <a:lnTo>
                      <a:pt x="518" y="23"/>
                    </a:lnTo>
                    <a:cubicBezTo>
                      <a:pt x="525" y="13"/>
                      <a:pt x="515" y="0"/>
                      <a:pt x="504" y="3"/>
                    </a:cubicBezTo>
                    <a:close/>
                  </a:path>
                </a:pathLst>
              </a:custGeom>
              <a:solidFill>
                <a:srgbClr val="595959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defRPr/>
                </a:pPr>
                <a:endParaRPr sz="90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나눔스퀘어"/>
                </a:endParaRPr>
              </a:p>
            </p:txBody>
          </p:sp>
        </p:grp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C9CDF5BC-7F28-4379-B536-72AA0B489F8D}"/>
                </a:ext>
              </a:extLst>
            </p:cNvPr>
            <p:cNvSpPr/>
            <p:nvPr/>
          </p:nvSpPr>
          <p:spPr>
            <a:xfrm>
              <a:off x="7490779" y="5584147"/>
              <a:ext cx="701749" cy="408610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4A1B27E4-3C7F-4EDB-AFBE-FE7BC28C2DFB}"/>
                </a:ext>
              </a:extLst>
            </p:cNvPr>
            <p:cNvGrpSpPr/>
            <p:nvPr/>
          </p:nvGrpSpPr>
          <p:grpSpPr>
            <a:xfrm>
              <a:off x="7557615" y="5642479"/>
              <a:ext cx="291946" cy="291946"/>
              <a:chOff x="2341852" y="5665611"/>
              <a:chExt cx="291946" cy="291946"/>
            </a:xfrm>
          </p:grpSpPr>
          <p:sp>
            <p:nvSpPr>
              <p:cNvPr id="104" name="Google Shape;539;p13">
                <a:extLst>
                  <a:ext uri="{FF2B5EF4-FFF2-40B4-BE49-F238E27FC236}">
                    <a16:creationId xmlns:a16="http://schemas.microsoft.com/office/drawing/2014/main" id="{1BDC64A4-9A2D-426C-AD39-119486BA3DF6}"/>
                  </a:ext>
                </a:extLst>
              </p:cNvPr>
              <p:cNvSpPr/>
              <p:nvPr/>
            </p:nvSpPr>
            <p:spPr>
              <a:xfrm>
                <a:off x="2341852" y="5665611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pic>
            <p:nvPicPr>
              <p:cNvPr id="105" name="그래픽 104">
                <a:extLst>
                  <a:ext uri="{FF2B5EF4-FFF2-40B4-BE49-F238E27FC236}">
                    <a16:creationId xmlns:a16="http://schemas.microsoft.com/office/drawing/2014/main" id="{901C6CCF-6F8B-43D9-A49A-94942B0745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399425" y="5749465"/>
                <a:ext cx="176800" cy="124238"/>
              </a:xfrm>
              <a:prstGeom prst="rect">
                <a:avLst/>
              </a:prstGeom>
            </p:spPr>
          </p:pic>
        </p:grpSp>
      </p:grp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8480524" y="536901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5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graphicFrame>
        <p:nvGraphicFramePr>
          <p:cNvPr id="110" name="Group 57">
            <a:extLst>
              <a:ext uri="{FF2B5EF4-FFF2-40B4-BE49-F238E27FC236}">
                <a16:creationId xmlns:a16="http://schemas.microsoft.com/office/drawing/2014/main" id="{B0880669-BB1F-43ED-A004-A7E8035F98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655162"/>
              </p:ext>
            </p:extLst>
          </p:nvPr>
        </p:nvGraphicFramePr>
        <p:xfrm>
          <a:off x="9125395" y="1034776"/>
          <a:ext cx="3026272" cy="2615291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입력창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숫자만 입력 가능하도록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준비 완료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놀이판의 입력창에 숫자가 모두 입력되면 활성화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놀이판에 입력창이 없어지고 놀이판이 확정됨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확정된 놀이판은 숫자를 선택하면 색이 칠해질 수 있는 선택형이 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놀이판 노출 방식 결정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Default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는 놀이판 가리기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버튼에 따라 놀이판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/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비노출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338017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뽑기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4-1(1~9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수 카드 중 랜덤으로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장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7748480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5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정답 채점 버튼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정오답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O)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에 입력한 값이 정오 체크가 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088178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6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종료 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알럿창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빙고가 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줄 완성되면 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알럿창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629960"/>
                  </a:ext>
                </a:extLst>
              </a:tr>
            </a:tbl>
          </a:graphicData>
        </a:graphic>
      </p:graphicFrame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7677AE42-A0BD-4CA1-A90B-4A9FBF97A969}"/>
              </a:ext>
            </a:extLst>
          </p:cNvPr>
          <p:cNvSpPr/>
          <p:nvPr/>
        </p:nvSpPr>
        <p:spPr>
          <a:xfrm>
            <a:off x="9364880" y="3824060"/>
            <a:ext cx="2451629" cy="10345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ea typeface="Pretendard"/>
              </a:rPr>
              <a:t>빙고가 완성되었습니다</a:t>
            </a:r>
            <a:r>
              <a:rPr lang="en-US" altLang="ko-KR" sz="1050" dirty="0">
                <a:solidFill>
                  <a:schemeClr val="tx1"/>
                </a:solidFill>
                <a:ea typeface="Pretendard"/>
              </a:rPr>
              <a:t>!</a:t>
            </a:r>
            <a:endParaRPr lang="ko-KR" altLang="en-US" sz="1050" dirty="0">
              <a:solidFill>
                <a:schemeClr val="tx1"/>
              </a:solidFill>
              <a:ea typeface="Pretendard"/>
            </a:endParaRPr>
          </a:p>
        </p:txBody>
      </p:sp>
      <p:sp>
        <p:nvSpPr>
          <p:cNvPr id="112" name="타원형 설명선 481">
            <a:extLst>
              <a:ext uri="{FF2B5EF4-FFF2-40B4-BE49-F238E27FC236}">
                <a16:creationId xmlns:a16="http://schemas.microsoft.com/office/drawing/2014/main" id="{3FCFF24D-483D-4173-9C3B-FCCBDAD1327D}"/>
              </a:ext>
            </a:extLst>
          </p:cNvPr>
          <p:cNvSpPr/>
          <p:nvPr/>
        </p:nvSpPr>
        <p:spPr>
          <a:xfrm>
            <a:off x="9255544" y="371417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ea typeface="Pretendard"/>
                <a:cs typeface="Segoe UI"/>
              </a:rPr>
              <a:t>6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532910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626B7FA0-7342-4025-8B7B-027DCFB985D5}"/>
              </a:ext>
            </a:extLst>
          </p:cNvPr>
          <p:cNvSpPr/>
          <p:nvPr/>
        </p:nvSpPr>
        <p:spPr>
          <a:xfrm>
            <a:off x="840636" y="2516787"/>
            <a:ext cx="2764129" cy="715866"/>
          </a:xfrm>
          <a:prstGeom prst="roundRect">
            <a:avLst/>
          </a:prstGeom>
          <a:solidFill>
            <a:srgbClr val="938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143DA28-9F9A-4ED5-B978-CD6F32CB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5D42826E-A8C1-4B50-920F-41A383AA68B6}"/>
              </a:ext>
            </a:extLst>
          </p:cNvPr>
          <p:cNvGrpSpPr/>
          <p:nvPr/>
        </p:nvGrpSpPr>
        <p:grpSpPr>
          <a:xfrm>
            <a:off x="840636" y="2803491"/>
            <a:ext cx="2764129" cy="2754726"/>
            <a:chOff x="813421" y="2532947"/>
            <a:chExt cx="3054111" cy="304372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ADB9DAD-1422-4208-9CB9-DFACBF11AB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593" b="96806" l="4889" r="93556">
                          <a14:foregroundMark x1="38444" y1="5988" x2="60000" y2="8383"/>
                          <a14:foregroundMark x1="78667" y1="19162" x2="83778" y2="28543"/>
                          <a14:foregroundMark x1="83778" y1="28543" x2="84222" y2="32934"/>
                          <a14:foregroundMark x1="83111" y1="45709" x2="80444" y2="71257"/>
                          <a14:foregroundMark x1="79333" y1="83234" x2="49778" y2="89222"/>
                          <a14:foregroundMark x1="49778" y1="89222" x2="32889" y2="89820"/>
                          <a14:foregroundMark x1="18000" y1="85828" x2="20000" y2="41916"/>
                          <a14:foregroundMark x1="35111" y1="9581" x2="48222" y2="10379"/>
                          <a14:foregroundMark x1="53778" y1="11178" x2="59333" y2="11776"/>
                          <a14:foregroundMark x1="60000" y1="13174" x2="78000" y2="13373"/>
                          <a14:foregroundMark x1="83333" y1="13972" x2="92000" y2="16766"/>
                          <a14:foregroundMark x1="93111" y1="17365" x2="93556" y2="25749"/>
                          <a14:foregroundMark x1="34222" y1="14172" x2="16889" y2="15768"/>
                          <a14:foregroundMark x1="7778" y1="15369" x2="4889" y2="19561"/>
                          <a14:foregroundMark x1="5333" y1="23353" x2="6889" y2="46906"/>
                          <a14:foregroundMark x1="45556" y1="12774" x2="52667" y2="13573"/>
                          <a14:foregroundMark x1="31111" y1="7186" x2="37333" y2="10379"/>
                          <a14:foregroundMark x1="31556" y1="6387" x2="42889" y2="5589"/>
                          <a14:foregroundMark x1="42889" y1="5589" x2="45333" y2="5988"/>
                          <a14:foregroundMark x1="58222" y1="5589" x2="31778" y2="7784"/>
                          <a14:foregroundMark x1="68937" y1="8583" x2="70531" y2="9581"/>
                          <a14:foregroundMark x1="65111" y1="6188" x2="67994" y2="7993"/>
                          <a14:foregroundMark x1="66686" y1="9581" x2="60222" y2="7984"/>
                          <a14:foregroundMark x1="68734" y1="10087" x2="67491" y2="9780"/>
                          <a14:foregroundMark x1="34000" y1="3992" x2="29778" y2="10180"/>
                          <a14:foregroundMark x1="39111" y1="14172" x2="48000" y2="14371"/>
                          <a14:foregroundMark x1="94667" y1="24750" x2="94444" y2="91218"/>
                          <a14:foregroundMark x1="94444" y1="91218" x2="84000" y2="96407"/>
                          <a14:foregroundMark x1="84000" y1="96407" x2="73556" y2="96407"/>
                          <a14:foregroundMark x1="69556" y1="95010" x2="44000" y2="95010"/>
                          <a14:foregroundMark x1="35556" y1="96806" x2="41111" y2="96008"/>
                          <a14:foregroundMark x1="24444" y1="96607" x2="11778" y2="96008"/>
                          <a14:foregroundMark x1="6222" y1="95010" x2="5556" y2="92016"/>
                          <a14:backgroundMark x1="72444" y1="9381" x2="72667" y2="10978"/>
                          <a14:backgroundMark x1="71556" y1="9182" x2="71333" y2="9581"/>
                          <a14:backgroundMark x1="70889" y1="9581" x2="70889" y2="97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5" t="12766" r="3296" b="2225"/>
            <a:stretch/>
          </p:blipFill>
          <p:spPr bwMode="auto">
            <a:xfrm>
              <a:off x="813421" y="2532947"/>
              <a:ext cx="3054111" cy="3043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CF0CF2A2-53BC-406C-98F5-BA21BACC8665}"/>
                </a:ext>
              </a:extLst>
            </p:cNvPr>
            <p:cNvSpPr/>
            <p:nvPr/>
          </p:nvSpPr>
          <p:spPr>
            <a:xfrm>
              <a:off x="1697992" y="343129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E46CFA9-946E-441C-8873-B5203E71C0B1}"/>
                </a:ext>
              </a:extLst>
            </p:cNvPr>
            <p:cNvSpPr/>
            <p:nvPr/>
          </p:nvSpPr>
          <p:spPr>
            <a:xfrm>
              <a:off x="1697992" y="4848310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2EFE8FB7-CEF8-4E28-AAB9-C8197E5C9A96}"/>
                </a:ext>
              </a:extLst>
            </p:cNvPr>
            <p:cNvSpPr/>
            <p:nvPr/>
          </p:nvSpPr>
          <p:spPr>
            <a:xfrm>
              <a:off x="1702269" y="4119952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1A7C00CF-48BE-4953-95FE-1A8C46C34AA9}"/>
                </a:ext>
              </a:extLst>
            </p:cNvPr>
            <p:cNvSpPr/>
            <p:nvPr/>
          </p:nvSpPr>
          <p:spPr>
            <a:xfrm>
              <a:off x="1707720" y="274908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8FF2D2E3-E11C-4D3F-A74B-628B3AA32BFC}"/>
                </a:ext>
              </a:extLst>
            </p:cNvPr>
            <p:cNvSpPr/>
            <p:nvPr/>
          </p:nvSpPr>
          <p:spPr>
            <a:xfrm>
              <a:off x="2392185" y="3441023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1BD96164-248D-431E-A304-5E3BC948C2FF}"/>
                </a:ext>
              </a:extLst>
            </p:cNvPr>
            <p:cNvSpPr/>
            <p:nvPr/>
          </p:nvSpPr>
          <p:spPr>
            <a:xfrm>
              <a:off x="2392185" y="4132961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072C7592-65A2-4F4F-9915-C79EA83B1F32}"/>
                </a:ext>
              </a:extLst>
            </p:cNvPr>
            <p:cNvSpPr/>
            <p:nvPr/>
          </p:nvSpPr>
          <p:spPr>
            <a:xfrm>
              <a:off x="2402539" y="4856286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B982D653-5AFA-440F-A3A4-99E6256C9A3B}"/>
                </a:ext>
              </a:extLst>
            </p:cNvPr>
            <p:cNvSpPr/>
            <p:nvPr/>
          </p:nvSpPr>
          <p:spPr>
            <a:xfrm>
              <a:off x="2402539" y="2733392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0DCA3FE8-CE20-41C8-96C4-2AA441BB98E1}"/>
                </a:ext>
              </a:extLst>
            </p:cNvPr>
            <p:cNvSpPr/>
            <p:nvPr/>
          </p:nvSpPr>
          <p:spPr>
            <a:xfrm>
              <a:off x="3117501" y="3430689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C37B15FE-CF24-4160-9405-B6C41B787B27}"/>
                </a:ext>
              </a:extLst>
            </p:cNvPr>
            <p:cNvSpPr/>
            <p:nvPr/>
          </p:nvSpPr>
          <p:spPr>
            <a:xfrm>
              <a:off x="3117501" y="4132961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E55368DE-8785-4AA0-9FC7-923A04B0F8FF}"/>
                </a:ext>
              </a:extLst>
            </p:cNvPr>
            <p:cNvSpPr/>
            <p:nvPr/>
          </p:nvSpPr>
          <p:spPr>
            <a:xfrm>
              <a:off x="3079234" y="485481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BD8E4DA-9C79-4FD1-A4D9-56F04D86821B}"/>
                </a:ext>
              </a:extLst>
            </p:cNvPr>
            <p:cNvSpPr/>
            <p:nvPr/>
          </p:nvSpPr>
          <p:spPr>
            <a:xfrm>
              <a:off x="3140052" y="2733392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DE50884-DB24-464E-8466-65A6D8A929C2}"/>
                </a:ext>
              </a:extLst>
            </p:cNvPr>
            <p:cNvSpPr/>
            <p:nvPr/>
          </p:nvSpPr>
          <p:spPr>
            <a:xfrm>
              <a:off x="1021297" y="3441023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31E4FB64-42C3-458E-9E94-A07DC6E8E922}"/>
                </a:ext>
              </a:extLst>
            </p:cNvPr>
            <p:cNvSpPr/>
            <p:nvPr/>
          </p:nvSpPr>
          <p:spPr>
            <a:xfrm>
              <a:off x="1021297" y="485481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D5A15676-A9A4-49F0-847C-AA39D0EB9672}"/>
                </a:ext>
              </a:extLst>
            </p:cNvPr>
            <p:cNvSpPr/>
            <p:nvPr/>
          </p:nvSpPr>
          <p:spPr>
            <a:xfrm>
              <a:off x="1012353" y="4132961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091A1F59-2B4E-4E45-B681-EBC5F2A38802}"/>
                </a:ext>
              </a:extLst>
            </p:cNvPr>
            <p:cNvSpPr/>
            <p:nvPr/>
          </p:nvSpPr>
          <p:spPr>
            <a:xfrm>
              <a:off x="1021297" y="274908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E5489AA5-5398-4290-B8ED-328813BE1C61}"/>
              </a:ext>
            </a:extLst>
          </p:cNvPr>
          <p:cNvSpPr/>
          <p:nvPr/>
        </p:nvSpPr>
        <p:spPr>
          <a:xfrm>
            <a:off x="5074876" y="2973266"/>
            <a:ext cx="611159" cy="772746"/>
          </a:xfrm>
          <a:prstGeom prst="roundRect">
            <a:avLst>
              <a:gd name="adj" fmla="val 67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카드 뽑기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8BE5B4F-1C17-458B-88D9-35B512DFB334}"/>
              </a:ext>
            </a:extLst>
          </p:cNvPr>
          <p:cNvSpPr/>
          <p:nvPr/>
        </p:nvSpPr>
        <p:spPr>
          <a:xfrm>
            <a:off x="5789066" y="2946926"/>
            <a:ext cx="653505" cy="843139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98DA398-DA86-45F1-8492-6997C576E779}"/>
              </a:ext>
            </a:extLst>
          </p:cNvPr>
          <p:cNvSpPr/>
          <p:nvPr/>
        </p:nvSpPr>
        <p:spPr>
          <a:xfrm>
            <a:off x="6540148" y="2946926"/>
            <a:ext cx="653505" cy="843139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8862715-0270-40DB-B09F-7DF4DF185A82}"/>
              </a:ext>
            </a:extLst>
          </p:cNvPr>
          <p:cNvSpPr/>
          <p:nvPr/>
        </p:nvSpPr>
        <p:spPr>
          <a:xfrm>
            <a:off x="7281507" y="2946928"/>
            <a:ext cx="653505" cy="843139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B894525-4505-40C7-B94D-337A1294EE2A}"/>
              </a:ext>
            </a:extLst>
          </p:cNvPr>
          <p:cNvSpPr/>
          <p:nvPr/>
        </p:nvSpPr>
        <p:spPr>
          <a:xfrm>
            <a:off x="4575930" y="3911802"/>
            <a:ext cx="3814129" cy="946760"/>
          </a:xfrm>
          <a:prstGeom prst="roundRect">
            <a:avLst>
              <a:gd name="adj" fmla="val 7006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1CC959F-2891-4CB4-ABE0-86F0FC3D7CF0}"/>
              </a:ext>
            </a:extLst>
          </p:cNvPr>
          <p:cNvSpPr/>
          <p:nvPr/>
        </p:nvSpPr>
        <p:spPr>
          <a:xfrm>
            <a:off x="4745537" y="4300544"/>
            <a:ext cx="2507444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4×7-9-9-9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C35B03B-9868-4B42-BD68-ABAE819BDA42}"/>
              </a:ext>
            </a:extLst>
          </p:cNvPr>
          <p:cNvSpPr/>
          <p:nvPr/>
        </p:nvSpPr>
        <p:spPr>
          <a:xfrm>
            <a:off x="7170617" y="4243361"/>
            <a:ext cx="497678" cy="4801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EEB7FE29-7057-436F-AD07-D171C7DD2844}"/>
              </a:ext>
            </a:extLst>
          </p:cNvPr>
          <p:cNvSpPr/>
          <p:nvPr/>
        </p:nvSpPr>
        <p:spPr>
          <a:xfrm>
            <a:off x="7584679" y="4300546"/>
            <a:ext cx="628035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87CFFE89-E86C-44BA-A927-A6CBEECC574F}"/>
              </a:ext>
            </a:extLst>
          </p:cNvPr>
          <p:cNvSpPr/>
          <p:nvPr/>
        </p:nvSpPr>
        <p:spPr>
          <a:xfrm>
            <a:off x="4776288" y="3921607"/>
            <a:ext cx="1838652" cy="323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식을 만들어 보세요</a:t>
            </a:r>
            <a:r>
              <a:rPr lang="en-US" altLang="ko-KR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ko-KR" altLang="en-US" sz="12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32AFD80-34B9-49A3-AD04-4B5117DD782E}"/>
              </a:ext>
            </a:extLst>
          </p:cNvPr>
          <p:cNvGrpSpPr/>
          <p:nvPr/>
        </p:nvGrpSpPr>
        <p:grpSpPr>
          <a:xfrm>
            <a:off x="7407201" y="5499885"/>
            <a:ext cx="1437028" cy="408610"/>
            <a:chOff x="7490779" y="5584147"/>
            <a:chExt cx="1437028" cy="408610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3A25156-F156-47F2-88E6-215A92F43A78}"/>
                </a:ext>
              </a:extLst>
            </p:cNvPr>
            <p:cNvGrpSpPr/>
            <p:nvPr/>
          </p:nvGrpSpPr>
          <p:grpSpPr>
            <a:xfrm>
              <a:off x="8286342" y="5643342"/>
              <a:ext cx="291946" cy="291946"/>
              <a:chOff x="1380932" y="5665612"/>
              <a:chExt cx="291946" cy="291946"/>
            </a:xfrm>
          </p:grpSpPr>
          <p:sp>
            <p:nvSpPr>
              <p:cNvPr id="45" name="Google Shape;534;p13">
                <a:extLst>
                  <a:ext uri="{FF2B5EF4-FFF2-40B4-BE49-F238E27FC236}">
                    <a16:creationId xmlns:a16="http://schemas.microsoft.com/office/drawing/2014/main" id="{C7F76A4D-D37B-425C-8C88-1959147F4DB2}"/>
                  </a:ext>
                </a:extLst>
              </p:cNvPr>
              <p:cNvSpPr/>
              <p:nvPr/>
            </p:nvSpPr>
            <p:spPr>
              <a:xfrm>
                <a:off x="1380932" y="5665612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46" name="Google Shape;535;p13">
                <a:extLst>
                  <a:ext uri="{FF2B5EF4-FFF2-40B4-BE49-F238E27FC236}">
                    <a16:creationId xmlns:a16="http://schemas.microsoft.com/office/drawing/2014/main" id="{1C7DF091-ACA2-4483-B75E-68A397A9D81A}"/>
                  </a:ext>
                </a:extLst>
              </p:cNvPr>
              <p:cNvSpPr/>
              <p:nvPr/>
            </p:nvSpPr>
            <p:spPr>
              <a:xfrm>
                <a:off x="1450704" y="5736131"/>
                <a:ext cx="152402" cy="15090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01" extrusionOk="0">
                    <a:moveTo>
                      <a:pt x="543" y="0"/>
                    </a:moveTo>
                    <a:lnTo>
                      <a:pt x="0" y="108"/>
                    </a:lnTo>
                    <a:lnTo>
                      <a:pt x="165" y="273"/>
                    </a:lnTo>
                    <a:cubicBezTo>
                      <a:pt x="70" y="392"/>
                      <a:pt x="11" y="541"/>
                      <a:pt x="11" y="705"/>
                    </a:cubicBezTo>
                    <a:cubicBezTo>
                      <a:pt x="11" y="1090"/>
                      <a:pt x="322" y="1401"/>
                      <a:pt x="706" y="1401"/>
                    </a:cubicBezTo>
                    <a:cubicBezTo>
                      <a:pt x="1090" y="1401"/>
                      <a:pt x="1401" y="1090"/>
                      <a:pt x="1401" y="705"/>
                    </a:cubicBezTo>
                    <a:cubicBezTo>
                      <a:pt x="1401" y="418"/>
                      <a:pt x="1227" y="172"/>
                      <a:pt x="977" y="66"/>
                    </a:cubicBezTo>
                    <a:lnTo>
                      <a:pt x="977" y="232"/>
                    </a:lnTo>
                    <a:cubicBezTo>
                      <a:pt x="1142" y="327"/>
                      <a:pt x="1252" y="502"/>
                      <a:pt x="1252" y="705"/>
                    </a:cubicBezTo>
                    <a:cubicBezTo>
                      <a:pt x="1252" y="1007"/>
                      <a:pt x="1008" y="1252"/>
                      <a:pt x="706" y="1252"/>
                    </a:cubicBezTo>
                    <a:cubicBezTo>
                      <a:pt x="404" y="1252"/>
                      <a:pt x="160" y="1007"/>
                      <a:pt x="160" y="705"/>
                    </a:cubicBezTo>
                    <a:cubicBezTo>
                      <a:pt x="160" y="582"/>
                      <a:pt x="201" y="470"/>
                      <a:pt x="270" y="378"/>
                    </a:cubicBezTo>
                    <a:lnTo>
                      <a:pt x="435" y="543"/>
                    </a:lnTo>
                    <a:lnTo>
                      <a:pt x="54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defRPr/>
                </a:pPr>
                <a:endParaRPr sz="90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나눔스퀘어"/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7C98ECA3-282C-4C70-83F6-D179C0411FD3}"/>
                </a:ext>
              </a:extLst>
            </p:cNvPr>
            <p:cNvGrpSpPr/>
            <p:nvPr/>
          </p:nvGrpSpPr>
          <p:grpSpPr>
            <a:xfrm>
              <a:off x="8635861" y="5643342"/>
              <a:ext cx="291946" cy="291946"/>
              <a:chOff x="892906" y="5665612"/>
              <a:chExt cx="291946" cy="291946"/>
            </a:xfrm>
          </p:grpSpPr>
          <p:sp>
            <p:nvSpPr>
              <p:cNvPr id="43" name="Google Shape;536;p13">
                <a:extLst>
                  <a:ext uri="{FF2B5EF4-FFF2-40B4-BE49-F238E27FC236}">
                    <a16:creationId xmlns:a16="http://schemas.microsoft.com/office/drawing/2014/main" id="{02B72F7B-B189-480E-821F-C68B5A2F1F3E}"/>
                  </a:ext>
                </a:extLst>
              </p:cNvPr>
              <p:cNvSpPr/>
              <p:nvPr/>
            </p:nvSpPr>
            <p:spPr>
              <a:xfrm>
                <a:off x="892906" y="5665612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44" name="Google Shape;537;p13">
                <a:extLst>
                  <a:ext uri="{FF2B5EF4-FFF2-40B4-BE49-F238E27FC236}">
                    <a16:creationId xmlns:a16="http://schemas.microsoft.com/office/drawing/2014/main" id="{5B1556E3-B6EF-426C-B6BC-8F912661E1BE}"/>
                  </a:ext>
                </a:extLst>
              </p:cNvPr>
              <p:cNvSpPr/>
              <p:nvPr/>
            </p:nvSpPr>
            <p:spPr>
              <a:xfrm>
                <a:off x="971212" y="5751531"/>
                <a:ext cx="135334" cy="120109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67" extrusionOk="0">
                    <a:moveTo>
                      <a:pt x="504" y="3"/>
                    </a:moveTo>
                    <a:cubicBezTo>
                      <a:pt x="500" y="3"/>
                      <a:pt x="497" y="6"/>
                      <a:pt x="495" y="9"/>
                    </a:cubicBezTo>
                    <a:lnTo>
                      <a:pt x="223" y="431"/>
                    </a:lnTo>
                    <a:lnTo>
                      <a:pt x="35" y="262"/>
                    </a:lnTo>
                    <a:cubicBezTo>
                      <a:pt x="22" y="245"/>
                      <a:pt x="0" y="271"/>
                      <a:pt x="18" y="282"/>
                    </a:cubicBezTo>
                    <a:lnTo>
                      <a:pt x="217" y="462"/>
                    </a:lnTo>
                    <a:cubicBezTo>
                      <a:pt x="223" y="467"/>
                      <a:pt x="232" y="466"/>
                      <a:pt x="237" y="459"/>
                    </a:cubicBezTo>
                    <a:lnTo>
                      <a:pt x="518" y="23"/>
                    </a:lnTo>
                    <a:cubicBezTo>
                      <a:pt x="525" y="13"/>
                      <a:pt x="515" y="0"/>
                      <a:pt x="504" y="3"/>
                    </a:cubicBezTo>
                    <a:close/>
                  </a:path>
                </a:pathLst>
              </a:custGeom>
              <a:solidFill>
                <a:srgbClr val="595959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defRPr/>
                </a:pPr>
                <a:endParaRPr sz="90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나눔스퀘어"/>
                </a:endParaRPr>
              </a:p>
            </p:txBody>
          </p:sp>
        </p:grp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0C376D7D-45FF-45CE-A1CD-8548B186A399}"/>
                </a:ext>
              </a:extLst>
            </p:cNvPr>
            <p:cNvSpPr/>
            <p:nvPr/>
          </p:nvSpPr>
          <p:spPr>
            <a:xfrm>
              <a:off x="7490779" y="5584147"/>
              <a:ext cx="701749" cy="408610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846FC56B-F172-4E1C-92C5-11C73DBA8530}"/>
                </a:ext>
              </a:extLst>
            </p:cNvPr>
            <p:cNvGrpSpPr/>
            <p:nvPr/>
          </p:nvGrpSpPr>
          <p:grpSpPr>
            <a:xfrm>
              <a:off x="7557615" y="5642479"/>
              <a:ext cx="291946" cy="291946"/>
              <a:chOff x="2341852" y="5665611"/>
              <a:chExt cx="291946" cy="291946"/>
            </a:xfrm>
          </p:grpSpPr>
          <p:sp>
            <p:nvSpPr>
              <p:cNvPr id="41" name="Google Shape;539;p13">
                <a:extLst>
                  <a:ext uri="{FF2B5EF4-FFF2-40B4-BE49-F238E27FC236}">
                    <a16:creationId xmlns:a16="http://schemas.microsoft.com/office/drawing/2014/main" id="{DA40500F-AEB7-4900-878C-1E807655A5E8}"/>
                  </a:ext>
                </a:extLst>
              </p:cNvPr>
              <p:cNvSpPr/>
              <p:nvPr/>
            </p:nvSpPr>
            <p:spPr>
              <a:xfrm>
                <a:off x="2341852" y="5665611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pic>
            <p:nvPicPr>
              <p:cNvPr id="42" name="그래픽 41">
                <a:extLst>
                  <a:ext uri="{FF2B5EF4-FFF2-40B4-BE49-F238E27FC236}">
                    <a16:creationId xmlns:a16="http://schemas.microsoft.com/office/drawing/2014/main" id="{6F02DF39-6B5D-444C-83FF-C7D3619368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99425" y="5749465"/>
                <a:ext cx="176800" cy="124238"/>
              </a:xfrm>
              <a:prstGeom prst="rect">
                <a:avLst/>
              </a:prstGeom>
            </p:spPr>
          </p:pic>
        </p:grpSp>
      </p:grpSp>
      <p:sp>
        <p:nvSpPr>
          <p:cNvPr id="48" name="Google Shape;597;p53">
            <a:extLst>
              <a:ext uri="{FF2B5EF4-FFF2-40B4-BE49-F238E27FC236}">
                <a16:creationId xmlns:a16="http://schemas.microsoft.com/office/drawing/2014/main" id="{7E5701C5-916F-4C5C-9666-B8D9050810DB}"/>
              </a:ext>
            </a:extLst>
          </p:cNvPr>
          <p:cNvSpPr txBox="1"/>
          <p:nvPr/>
        </p:nvSpPr>
        <p:spPr>
          <a:xfrm>
            <a:off x="381933" y="2008496"/>
            <a:ext cx="6425266" cy="352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sz="1500" b="1" dirty="0">
                <a:latin typeface="Pretendard" panose="02000503000000020004" pitchFamily="2" charset="-127"/>
                <a:ea typeface="Pretendard"/>
              </a:rPr>
              <a:t>각자 놀이판을 완성한 다음 순서를 정해 놀이를 시작해 봅시다</a:t>
            </a:r>
            <a:r>
              <a:rPr lang="en-US" altLang="ko-KR" sz="1500" b="1" dirty="0">
                <a:latin typeface="Pretendard" panose="02000503000000020004" pitchFamily="2" charset="-127"/>
                <a:ea typeface="Pretendard"/>
              </a:rPr>
              <a:t>.</a:t>
            </a:r>
            <a:endParaRPr lang="ko-KR" altLang="en-US" sz="1500" b="1" dirty="0">
              <a:latin typeface="Pretendard" panose="02000503000000020004" pitchFamily="2" charset="-127"/>
              <a:ea typeface="Pretendard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1D7221F9-4CC0-40B7-A41C-C811E7959415}"/>
              </a:ext>
            </a:extLst>
          </p:cNvPr>
          <p:cNvSpPr/>
          <p:nvPr/>
        </p:nvSpPr>
        <p:spPr>
          <a:xfrm>
            <a:off x="2567074" y="5642746"/>
            <a:ext cx="1161978" cy="31061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 완료</a:t>
            </a:r>
            <a:r>
              <a: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50" name="Group 57">
            <a:extLst>
              <a:ext uri="{FF2B5EF4-FFF2-40B4-BE49-F238E27FC236}">
                <a16:creationId xmlns:a16="http://schemas.microsoft.com/office/drawing/2014/main" id="{325D04D4-BEA9-47DE-B71A-CDFD9DA8AA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0457139"/>
              </p:ext>
            </p:extLst>
          </p:nvPr>
        </p:nvGraphicFramePr>
        <p:xfrm>
          <a:off x="9125395" y="1034776"/>
          <a:ext cx="3026272" cy="3065809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입력창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숫자만 입력 가능하도록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준비 완료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놀이판의 입력창에 숫자가 모두 입력되면 활성화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놀이판에 입력창이 없어지고 놀이판이 확정됨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확정된 놀이판은 숫자를 선택하면 색이 칠해질 수 있는 선택형이 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놀이판 노출 방식 결정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Default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는 놀이판 가리기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버튼에 따라 놀이판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/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비노출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338017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뽑기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4-1(1~9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수 카드 중 랜덤으로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장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7748480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5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정답 채점 버튼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정오답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O)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에 입력한 값이 정오 체크가 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088178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6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종료 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알럿창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빙고가 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줄 완성되면 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알럿창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629960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7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제출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종료 후 정답 채점 버튼이 제출 버튼으로 바뀌어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화면이 교사에게 제출됨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05675"/>
                  </a:ext>
                </a:extLst>
              </a:tr>
            </a:tbl>
          </a:graphicData>
        </a:graphic>
      </p:graphicFrame>
      <p:sp>
        <p:nvSpPr>
          <p:cNvPr id="51" name="타원형 설명선 481">
            <a:extLst>
              <a:ext uri="{FF2B5EF4-FFF2-40B4-BE49-F238E27FC236}">
                <a16:creationId xmlns:a16="http://schemas.microsoft.com/office/drawing/2014/main" id="{41DEBBA3-52CB-4503-B519-F5551338C7A4}"/>
              </a:ext>
            </a:extLst>
          </p:cNvPr>
          <p:cNvSpPr/>
          <p:nvPr/>
        </p:nvSpPr>
        <p:spPr>
          <a:xfrm>
            <a:off x="5012472" y="274063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3" name="타원형 설명선 481">
            <a:extLst>
              <a:ext uri="{FF2B5EF4-FFF2-40B4-BE49-F238E27FC236}">
                <a16:creationId xmlns:a16="http://schemas.microsoft.com/office/drawing/2014/main" id="{F33E7C9B-4B70-4AA9-8516-06AA908D5BD1}"/>
              </a:ext>
            </a:extLst>
          </p:cNvPr>
          <p:cNvSpPr/>
          <p:nvPr/>
        </p:nvSpPr>
        <p:spPr>
          <a:xfrm>
            <a:off x="5846936" y="278358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4" name="타원형 설명선 481">
            <a:extLst>
              <a:ext uri="{FF2B5EF4-FFF2-40B4-BE49-F238E27FC236}">
                <a16:creationId xmlns:a16="http://schemas.microsoft.com/office/drawing/2014/main" id="{667DA016-5C5A-46E0-9615-4E2C1B761066}"/>
              </a:ext>
            </a:extLst>
          </p:cNvPr>
          <p:cNvSpPr/>
          <p:nvPr/>
        </p:nvSpPr>
        <p:spPr>
          <a:xfrm>
            <a:off x="4615936" y="410532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5" name="타원형 설명선 481">
            <a:extLst>
              <a:ext uri="{FF2B5EF4-FFF2-40B4-BE49-F238E27FC236}">
                <a16:creationId xmlns:a16="http://schemas.microsoft.com/office/drawing/2014/main" id="{83871D8C-2B6F-4F56-98A8-267D18200123}"/>
              </a:ext>
            </a:extLst>
          </p:cNvPr>
          <p:cNvSpPr/>
          <p:nvPr/>
        </p:nvSpPr>
        <p:spPr>
          <a:xfrm>
            <a:off x="7505863" y="414795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8480524" y="536901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5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AF8847CC-F384-4AF4-9808-FFE6BA316E24}"/>
              </a:ext>
            </a:extLst>
          </p:cNvPr>
          <p:cNvGrpSpPr/>
          <p:nvPr/>
        </p:nvGrpSpPr>
        <p:grpSpPr>
          <a:xfrm>
            <a:off x="804997" y="2440783"/>
            <a:ext cx="2799768" cy="480182"/>
            <a:chOff x="5381260" y="5278022"/>
            <a:chExt cx="2799768" cy="480182"/>
          </a:xfrm>
        </p:grpSpPr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E751950-5687-4577-A9B1-46D2F45B3603}"/>
                </a:ext>
              </a:extLst>
            </p:cNvPr>
            <p:cNvSpPr/>
            <p:nvPr/>
          </p:nvSpPr>
          <p:spPr>
            <a:xfrm>
              <a:off x="6558645" y="5409966"/>
              <a:ext cx="432000" cy="238956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F8896B9-4BDF-433E-BC82-75F411FECE5F}"/>
                </a:ext>
              </a:extLst>
            </p:cNvPr>
            <p:cNvSpPr/>
            <p:nvPr/>
          </p:nvSpPr>
          <p:spPr>
            <a:xfrm>
              <a:off x="6575992" y="5437043"/>
              <a:ext cx="216000" cy="184802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EAD107B-8189-466D-934F-172286D184DA}"/>
                </a:ext>
              </a:extLst>
            </p:cNvPr>
            <p:cNvSpPr/>
            <p:nvPr/>
          </p:nvSpPr>
          <p:spPr>
            <a:xfrm>
              <a:off x="5381260" y="5278022"/>
              <a:ext cx="1213635" cy="48018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놀이판 보이기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D5B1A0E7-08F5-46CD-BC69-EAEA289456D5}"/>
                </a:ext>
              </a:extLst>
            </p:cNvPr>
            <p:cNvSpPr/>
            <p:nvPr/>
          </p:nvSpPr>
          <p:spPr>
            <a:xfrm>
              <a:off x="6967393" y="5278022"/>
              <a:ext cx="1213635" cy="48018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놀이판 가리기</a:t>
              </a:r>
            </a:p>
          </p:txBody>
        </p:sp>
      </p:grp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68340CFB-5229-4C39-A20E-4196696D1805}"/>
              </a:ext>
            </a:extLst>
          </p:cNvPr>
          <p:cNvSpPr/>
          <p:nvPr/>
        </p:nvSpPr>
        <p:spPr>
          <a:xfrm>
            <a:off x="2881880" y="370343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D18176A3-AC4F-4B4B-99BD-6A4EDF974F16}"/>
              </a:ext>
            </a:extLst>
          </p:cNvPr>
          <p:cNvSpPr/>
          <p:nvPr/>
        </p:nvSpPr>
        <p:spPr>
          <a:xfrm>
            <a:off x="1601305" y="370343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91B56D5-AC22-4EF3-8700-E324B6DF3F5C}"/>
              </a:ext>
            </a:extLst>
          </p:cNvPr>
          <p:cNvSpPr/>
          <p:nvPr/>
        </p:nvSpPr>
        <p:spPr>
          <a:xfrm>
            <a:off x="2231862" y="370343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E39D1FB9-3C99-4851-BC3E-E360BDD384B2}"/>
              </a:ext>
            </a:extLst>
          </p:cNvPr>
          <p:cNvSpPr/>
          <p:nvPr/>
        </p:nvSpPr>
        <p:spPr>
          <a:xfrm>
            <a:off x="987754" y="370343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02B5AA26-4D0E-403F-AC2B-79D98B995A11}"/>
              </a:ext>
            </a:extLst>
          </p:cNvPr>
          <p:cNvSpPr/>
          <p:nvPr/>
        </p:nvSpPr>
        <p:spPr>
          <a:xfrm>
            <a:off x="2881880" y="434511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15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044434D-BDF8-4417-8577-C50CC8DD335D}"/>
              </a:ext>
            </a:extLst>
          </p:cNvPr>
          <p:cNvSpPr/>
          <p:nvPr/>
        </p:nvSpPr>
        <p:spPr>
          <a:xfrm>
            <a:off x="1601305" y="434511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24689E5-793C-486E-A111-47950B00B2D3}"/>
              </a:ext>
            </a:extLst>
          </p:cNvPr>
          <p:cNvSpPr/>
          <p:nvPr/>
        </p:nvSpPr>
        <p:spPr>
          <a:xfrm>
            <a:off x="2231862" y="434511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9F21C63-950A-456A-90F9-D5D9618C7669}"/>
              </a:ext>
            </a:extLst>
          </p:cNvPr>
          <p:cNvSpPr/>
          <p:nvPr/>
        </p:nvSpPr>
        <p:spPr>
          <a:xfrm>
            <a:off x="987754" y="4345112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3D740347-F48B-4194-926C-EC0B1334B727}"/>
              </a:ext>
            </a:extLst>
          </p:cNvPr>
          <p:cNvSpPr/>
          <p:nvPr/>
        </p:nvSpPr>
        <p:spPr>
          <a:xfrm>
            <a:off x="2881880" y="498092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19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1D98E71-469A-4D0E-BA73-8CC738E3BE59}"/>
              </a:ext>
            </a:extLst>
          </p:cNvPr>
          <p:cNvSpPr/>
          <p:nvPr/>
        </p:nvSpPr>
        <p:spPr>
          <a:xfrm>
            <a:off x="1601305" y="498092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6507F64-39EF-40DD-9336-37802A6CC1F4}"/>
              </a:ext>
            </a:extLst>
          </p:cNvPr>
          <p:cNvSpPr/>
          <p:nvPr/>
        </p:nvSpPr>
        <p:spPr>
          <a:xfrm>
            <a:off x="2231862" y="498092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13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572F6286-9B8B-4A0E-92E4-FE944BDA9A6A}"/>
              </a:ext>
            </a:extLst>
          </p:cNvPr>
          <p:cNvSpPr/>
          <p:nvPr/>
        </p:nvSpPr>
        <p:spPr>
          <a:xfrm>
            <a:off x="987754" y="498092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FFC2D841-002E-41D6-91A1-7F00D96A52FF}"/>
              </a:ext>
            </a:extLst>
          </p:cNvPr>
          <p:cNvSpPr/>
          <p:nvPr/>
        </p:nvSpPr>
        <p:spPr>
          <a:xfrm>
            <a:off x="1601305" y="3069934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372B3DCA-6D69-49B7-B729-0148224B2506}"/>
              </a:ext>
            </a:extLst>
          </p:cNvPr>
          <p:cNvSpPr/>
          <p:nvPr/>
        </p:nvSpPr>
        <p:spPr>
          <a:xfrm>
            <a:off x="2231862" y="3069934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11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CD167763-5C5C-4FDB-802F-D9740D818521}"/>
              </a:ext>
            </a:extLst>
          </p:cNvPr>
          <p:cNvSpPr/>
          <p:nvPr/>
        </p:nvSpPr>
        <p:spPr>
          <a:xfrm>
            <a:off x="987754" y="3069934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DC51F98-E5EE-4E6E-8C13-B35D77713D81}"/>
              </a:ext>
            </a:extLst>
          </p:cNvPr>
          <p:cNvSpPr/>
          <p:nvPr/>
        </p:nvSpPr>
        <p:spPr>
          <a:xfrm>
            <a:off x="2879506" y="2970387"/>
            <a:ext cx="562302" cy="562302"/>
          </a:xfrm>
          <a:prstGeom prst="rect">
            <a:avLst/>
          </a:prstGeom>
          <a:pattFill prst="wdUpDiag">
            <a:fgClr>
              <a:srgbClr val="FBCFC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1914EE66-2FB7-48C0-8E4F-585BCF998B7D}"/>
              </a:ext>
            </a:extLst>
          </p:cNvPr>
          <p:cNvSpPr/>
          <p:nvPr/>
        </p:nvSpPr>
        <p:spPr>
          <a:xfrm>
            <a:off x="2878741" y="3114390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</a:p>
        </p:txBody>
      </p:sp>
      <p:sp>
        <p:nvSpPr>
          <p:cNvPr id="86" name="타원형 설명선 481">
            <a:extLst>
              <a:ext uri="{FF2B5EF4-FFF2-40B4-BE49-F238E27FC236}">
                <a16:creationId xmlns:a16="http://schemas.microsoft.com/office/drawing/2014/main" id="{EA9DFA65-E476-4A10-8845-38DF5D1FFA4A}"/>
              </a:ext>
            </a:extLst>
          </p:cNvPr>
          <p:cNvSpPr/>
          <p:nvPr/>
        </p:nvSpPr>
        <p:spPr>
          <a:xfrm>
            <a:off x="944160" y="2840554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88" name="타원형 설명선 481">
            <a:extLst>
              <a:ext uri="{FF2B5EF4-FFF2-40B4-BE49-F238E27FC236}">
                <a16:creationId xmlns:a16="http://schemas.microsoft.com/office/drawing/2014/main" id="{13787D58-0716-4157-B9DF-5110C027D691}"/>
              </a:ext>
            </a:extLst>
          </p:cNvPr>
          <p:cNvSpPr/>
          <p:nvPr/>
        </p:nvSpPr>
        <p:spPr>
          <a:xfrm>
            <a:off x="2429527" y="552159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89" name="타원형 설명선 481">
            <a:extLst>
              <a:ext uri="{FF2B5EF4-FFF2-40B4-BE49-F238E27FC236}">
                <a16:creationId xmlns:a16="http://schemas.microsoft.com/office/drawing/2014/main" id="{CAD5C223-E387-4246-BA2B-A6D4CF4850ED}"/>
              </a:ext>
            </a:extLst>
          </p:cNvPr>
          <p:cNvSpPr/>
          <p:nvPr/>
        </p:nvSpPr>
        <p:spPr>
          <a:xfrm>
            <a:off x="2028883" y="236108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87" name="텍스트 개체 틀 7">
            <a:extLst>
              <a:ext uri="{FF2B5EF4-FFF2-40B4-BE49-F238E27FC236}">
                <a16:creationId xmlns:a16="http://schemas.microsoft.com/office/drawing/2014/main" id="{218FDA80-3E89-4DBB-8261-9400F657325B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학생</a:t>
            </a:r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5CD55F44-6B72-42B3-B3A7-373CE8E67F48}"/>
              </a:ext>
            </a:extLst>
          </p:cNvPr>
          <p:cNvSpPr/>
          <p:nvPr/>
        </p:nvSpPr>
        <p:spPr>
          <a:xfrm>
            <a:off x="9240496" y="5560455"/>
            <a:ext cx="288935" cy="291946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>
                <a:latin typeface="Pretendard" panose="02000503000000020004" pitchFamily="2" charset="-127"/>
                <a:ea typeface="Pretendard" panose="02000503000000020004" pitchFamily="2" charset="-127"/>
              </a:rPr>
              <a:t>제출</a:t>
            </a:r>
            <a:endParaRPr lang="ko-KR" altLang="en-US" sz="5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18007BA6-D006-4CC5-B822-4DAA2D1C02F8}"/>
              </a:ext>
            </a:extLst>
          </p:cNvPr>
          <p:cNvSpPr/>
          <p:nvPr/>
        </p:nvSpPr>
        <p:spPr>
          <a:xfrm>
            <a:off x="9364880" y="4294830"/>
            <a:ext cx="2451629" cy="10345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ea typeface="Pretendard"/>
              </a:rPr>
              <a:t>빙고가 완성되었습니다</a:t>
            </a:r>
            <a:r>
              <a:rPr lang="en-US" altLang="ko-KR" sz="1050" dirty="0">
                <a:solidFill>
                  <a:schemeClr val="tx1"/>
                </a:solidFill>
                <a:ea typeface="Pretendard"/>
              </a:rPr>
              <a:t>!</a:t>
            </a:r>
            <a:endParaRPr lang="ko-KR" altLang="en-US" sz="1050" dirty="0">
              <a:solidFill>
                <a:schemeClr val="tx1"/>
              </a:solidFill>
              <a:ea typeface="Pretendard"/>
            </a:endParaRPr>
          </a:p>
        </p:txBody>
      </p:sp>
      <p:sp>
        <p:nvSpPr>
          <p:cNvPr id="110" name="타원형 설명선 481">
            <a:extLst>
              <a:ext uri="{FF2B5EF4-FFF2-40B4-BE49-F238E27FC236}">
                <a16:creationId xmlns:a16="http://schemas.microsoft.com/office/drawing/2014/main" id="{D73BFDA1-E9C6-43C2-8963-D0AABF41DC79}"/>
              </a:ext>
            </a:extLst>
          </p:cNvPr>
          <p:cNvSpPr/>
          <p:nvPr/>
        </p:nvSpPr>
        <p:spPr>
          <a:xfrm>
            <a:off x="9255544" y="418494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ea typeface="Pretendard"/>
                <a:cs typeface="Segoe UI"/>
              </a:rPr>
              <a:t>6</a:t>
            </a:r>
            <a:endParaRPr lang="ko-KR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B9620D4-5859-409D-972F-5FDAFB3F70B8}"/>
              </a:ext>
            </a:extLst>
          </p:cNvPr>
          <p:cNvCxnSpPr>
            <a:stCxn id="43" idx="6"/>
            <a:endCxn id="104" idx="2"/>
          </p:cNvCxnSpPr>
          <p:nvPr/>
        </p:nvCxnSpPr>
        <p:spPr>
          <a:xfrm>
            <a:off x="8844229" y="5705053"/>
            <a:ext cx="396267" cy="13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타원형 설명선 481">
            <a:extLst>
              <a:ext uri="{FF2B5EF4-FFF2-40B4-BE49-F238E27FC236}">
                <a16:creationId xmlns:a16="http://schemas.microsoft.com/office/drawing/2014/main" id="{6C4DA6F5-441F-4F33-815A-4A828E12F30A}"/>
              </a:ext>
            </a:extLst>
          </p:cNvPr>
          <p:cNvSpPr/>
          <p:nvPr/>
        </p:nvSpPr>
        <p:spPr>
          <a:xfrm>
            <a:off x="9125395" y="539188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ea typeface="Pretendard"/>
                <a:cs typeface="Segoe UI"/>
              </a:rPr>
              <a:t>7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3830867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874A66-0394-495D-9DFF-0462EB8E0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놀이를 더하다 튜토리얼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C9A8FE2-2134-4A73-ABD1-B253058B2D7C}"/>
              </a:ext>
            </a:extLst>
          </p:cNvPr>
          <p:cNvSpPr txBox="1">
            <a:spLocks/>
          </p:cNvSpPr>
          <p:nvPr/>
        </p:nvSpPr>
        <p:spPr>
          <a:xfrm>
            <a:off x="253842" y="1072678"/>
            <a:ext cx="11517948" cy="33927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200" kern="1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dirty="0"/>
              <a:t>초기 진입 시 노출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dirty="0"/>
              <a:t>닫기 버튼 구성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dirty="0"/>
              <a:t>닫기 버튼 누르고 튜토리얼이 사라지면 </a:t>
            </a:r>
            <a:r>
              <a:rPr lang="en-US" altLang="ko-KR" dirty="0"/>
              <a:t>‘</a:t>
            </a:r>
            <a:r>
              <a:rPr lang="ko-KR" altLang="en-US" dirty="0"/>
              <a:t>놀이 방법</a:t>
            </a:r>
            <a:r>
              <a:rPr lang="en-US" altLang="ko-KR" dirty="0"/>
              <a:t>’ </a:t>
            </a:r>
            <a:r>
              <a:rPr lang="ko-KR" altLang="en-US" dirty="0"/>
              <a:t>이라는 버튼이 생김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dirty="0"/>
              <a:t>놀이 활동 중 놀이 방법이 궁금하면 버튼 </a:t>
            </a:r>
            <a:r>
              <a:rPr lang="ko-KR" altLang="en-US" dirty="0" err="1"/>
              <a:t>클릭시</a:t>
            </a:r>
            <a:r>
              <a:rPr lang="ko-KR" altLang="en-US" dirty="0"/>
              <a:t> 튜토리얼 </a:t>
            </a:r>
            <a:r>
              <a:rPr lang="ko-KR" altLang="en-US"/>
              <a:t>재노출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592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626B7FA0-7342-4025-8B7B-027DCFB985D5}"/>
              </a:ext>
            </a:extLst>
          </p:cNvPr>
          <p:cNvSpPr/>
          <p:nvPr/>
        </p:nvSpPr>
        <p:spPr>
          <a:xfrm>
            <a:off x="840636" y="2231060"/>
            <a:ext cx="2764129" cy="715866"/>
          </a:xfrm>
          <a:prstGeom prst="roundRect">
            <a:avLst/>
          </a:prstGeom>
          <a:solidFill>
            <a:srgbClr val="938D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143DA28-9F9A-4ED5-B978-CD6F32CB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ko-KR" altLang="en-US"/>
          </a:p>
        </p:txBody>
      </p:sp>
      <p:sp>
        <p:nvSpPr>
          <p:cNvPr id="34" name="텍스트 개체 틀 33">
            <a:extLst>
              <a:ext uri="{FF2B5EF4-FFF2-40B4-BE49-F238E27FC236}">
                <a16:creationId xmlns:a16="http://schemas.microsoft.com/office/drawing/2014/main" id="{5338F9BF-A84C-ABE0-EDBE-B595DF2580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5" name="텍스트 개체 틀 34">
            <a:extLst>
              <a:ext uri="{FF2B5EF4-FFF2-40B4-BE49-F238E27FC236}">
                <a16:creationId xmlns:a16="http://schemas.microsoft.com/office/drawing/2014/main" id="{731EF6B3-B83E-6C75-C6F0-76724E8495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5D42826E-A8C1-4B50-920F-41A383AA68B6}"/>
              </a:ext>
            </a:extLst>
          </p:cNvPr>
          <p:cNvGrpSpPr/>
          <p:nvPr/>
        </p:nvGrpSpPr>
        <p:grpSpPr>
          <a:xfrm>
            <a:off x="840636" y="2517764"/>
            <a:ext cx="2764129" cy="2754726"/>
            <a:chOff x="813421" y="2532947"/>
            <a:chExt cx="3054111" cy="304372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ADB9DAD-1422-4208-9CB9-DFACBF11AB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593" b="96806" l="4889" r="93556">
                          <a14:foregroundMark x1="38444" y1="5988" x2="60000" y2="8383"/>
                          <a14:foregroundMark x1="78667" y1="19162" x2="83778" y2="28543"/>
                          <a14:foregroundMark x1="83778" y1="28543" x2="84222" y2="32934"/>
                          <a14:foregroundMark x1="83111" y1="45709" x2="80444" y2="71257"/>
                          <a14:foregroundMark x1="79333" y1="83234" x2="49778" y2="89222"/>
                          <a14:foregroundMark x1="49778" y1="89222" x2="32889" y2="89820"/>
                          <a14:foregroundMark x1="18000" y1="85828" x2="20000" y2="41916"/>
                          <a14:foregroundMark x1="35111" y1="9581" x2="48222" y2="10379"/>
                          <a14:foregroundMark x1="53778" y1="11178" x2="59333" y2="11776"/>
                          <a14:foregroundMark x1="60000" y1="13174" x2="78000" y2="13373"/>
                          <a14:foregroundMark x1="83333" y1="13972" x2="92000" y2="16766"/>
                          <a14:foregroundMark x1="93111" y1="17365" x2="93556" y2="25749"/>
                          <a14:foregroundMark x1="34222" y1="14172" x2="16889" y2="15768"/>
                          <a14:foregroundMark x1="7778" y1="15369" x2="4889" y2="19561"/>
                          <a14:foregroundMark x1="5333" y1="23353" x2="6889" y2="46906"/>
                          <a14:foregroundMark x1="45556" y1="12774" x2="52667" y2="13573"/>
                          <a14:foregroundMark x1="31111" y1="7186" x2="37333" y2="10379"/>
                          <a14:foregroundMark x1="31556" y1="6387" x2="42889" y2="5589"/>
                          <a14:foregroundMark x1="42889" y1="5589" x2="45333" y2="5988"/>
                          <a14:foregroundMark x1="58222" y1="5589" x2="31778" y2="7784"/>
                          <a14:foregroundMark x1="68937" y1="8583" x2="70531" y2="9581"/>
                          <a14:foregroundMark x1="65111" y1="6188" x2="67994" y2="7993"/>
                          <a14:foregroundMark x1="66686" y1="9581" x2="60222" y2="7984"/>
                          <a14:foregroundMark x1="68734" y1="10087" x2="67491" y2="9780"/>
                          <a14:foregroundMark x1="34000" y1="3992" x2="29778" y2="10180"/>
                          <a14:foregroundMark x1="39111" y1="14172" x2="48000" y2="14371"/>
                          <a14:foregroundMark x1="94667" y1="24750" x2="94444" y2="91218"/>
                          <a14:foregroundMark x1="94444" y1="91218" x2="84000" y2="96407"/>
                          <a14:foregroundMark x1="84000" y1="96407" x2="73556" y2="96407"/>
                          <a14:foregroundMark x1="69556" y1="95010" x2="44000" y2="95010"/>
                          <a14:foregroundMark x1="35556" y1="96806" x2="41111" y2="96008"/>
                          <a14:foregroundMark x1="24444" y1="96607" x2="11778" y2="96008"/>
                          <a14:foregroundMark x1="6222" y1="95010" x2="5556" y2="92016"/>
                          <a14:backgroundMark x1="72444" y1="9381" x2="72667" y2="10978"/>
                          <a14:backgroundMark x1="71556" y1="9182" x2="71333" y2="9581"/>
                          <a14:backgroundMark x1="70889" y1="9581" x2="70889" y2="97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5" t="12766" r="3296" b="2225"/>
            <a:stretch/>
          </p:blipFill>
          <p:spPr bwMode="auto">
            <a:xfrm>
              <a:off x="813421" y="2532947"/>
              <a:ext cx="3054111" cy="3043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CF0CF2A2-53BC-406C-98F5-BA21BACC8665}"/>
                </a:ext>
              </a:extLst>
            </p:cNvPr>
            <p:cNvSpPr/>
            <p:nvPr/>
          </p:nvSpPr>
          <p:spPr>
            <a:xfrm>
              <a:off x="1697992" y="343129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E46CFA9-946E-441C-8873-B5203E71C0B1}"/>
                </a:ext>
              </a:extLst>
            </p:cNvPr>
            <p:cNvSpPr/>
            <p:nvPr/>
          </p:nvSpPr>
          <p:spPr>
            <a:xfrm>
              <a:off x="1697992" y="4848310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2EFE8FB7-CEF8-4E28-AAB9-C8197E5C9A96}"/>
                </a:ext>
              </a:extLst>
            </p:cNvPr>
            <p:cNvSpPr/>
            <p:nvPr/>
          </p:nvSpPr>
          <p:spPr>
            <a:xfrm>
              <a:off x="1702269" y="4119952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1A7C00CF-48BE-4953-95FE-1A8C46C34AA9}"/>
                </a:ext>
              </a:extLst>
            </p:cNvPr>
            <p:cNvSpPr/>
            <p:nvPr/>
          </p:nvSpPr>
          <p:spPr>
            <a:xfrm>
              <a:off x="1707720" y="274908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8FF2D2E3-E11C-4D3F-A74B-628B3AA32BFC}"/>
                </a:ext>
              </a:extLst>
            </p:cNvPr>
            <p:cNvSpPr/>
            <p:nvPr/>
          </p:nvSpPr>
          <p:spPr>
            <a:xfrm>
              <a:off x="2392185" y="3441023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1BD96164-248D-431E-A304-5E3BC948C2FF}"/>
                </a:ext>
              </a:extLst>
            </p:cNvPr>
            <p:cNvSpPr/>
            <p:nvPr/>
          </p:nvSpPr>
          <p:spPr>
            <a:xfrm>
              <a:off x="2392185" y="4132961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072C7592-65A2-4F4F-9915-C79EA83B1F32}"/>
                </a:ext>
              </a:extLst>
            </p:cNvPr>
            <p:cNvSpPr/>
            <p:nvPr/>
          </p:nvSpPr>
          <p:spPr>
            <a:xfrm>
              <a:off x="2402539" y="4856286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B982D653-5AFA-440F-A3A4-99E6256C9A3B}"/>
                </a:ext>
              </a:extLst>
            </p:cNvPr>
            <p:cNvSpPr/>
            <p:nvPr/>
          </p:nvSpPr>
          <p:spPr>
            <a:xfrm>
              <a:off x="2402539" y="2733392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0DCA3FE8-CE20-41C8-96C4-2AA441BB98E1}"/>
                </a:ext>
              </a:extLst>
            </p:cNvPr>
            <p:cNvSpPr/>
            <p:nvPr/>
          </p:nvSpPr>
          <p:spPr>
            <a:xfrm>
              <a:off x="3117501" y="3430689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C37B15FE-CF24-4160-9405-B6C41B787B27}"/>
                </a:ext>
              </a:extLst>
            </p:cNvPr>
            <p:cNvSpPr/>
            <p:nvPr/>
          </p:nvSpPr>
          <p:spPr>
            <a:xfrm>
              <a:off x="3117501" y="4132961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E55368DE-8785-4AA0-9FC7-923A04B0F8FF}"/>
                </a:ext>
              </a:extLst>
            </p:cNvPr>
            <p:cNvSpPr/>
            <p:nvPr/>
          </p:nvSpPr>
          <p:spPr>
            <a:xfrm>
              <a:off x="3079234" y="485481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BD8E4DA-9C79-4FD1-A4D9-56F04D86821B}"/>
                </a:ext>
              </a:extLst>
            </p:cNvPr>
            <p:cNvSpPr/>
            <p:nvPr/>
          </p:nvSpPr>
          <p:spPr>
            <a:xfrm>
              <a:off x="3140052" y="2733392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DE50884-DB24-464E-8466-65A6D8A929C2}"/>
                </a:ext>
              </a:extLst>
            </p:cNvPr>
            <p:cNvSpPr/>
            <p:nvPr/>
          </p:nvSpPr>
          <p:spPr>
            <a:xfrm>
              <a:off x="1021297" y="3441023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31E4FB64-42C3-458E-9E94-A07DC6E8E922}"/>
                </a:ext>
              </a:extLst>
            </p:cNvPr>
            <p:cNvSpPr/>
            <p:nvPr/>
          </p:nvSpPr>
          <p:spPr>
            <a:xfrm>
              <a:off x="1021297" y="485481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D5A15676-A9A4-49F0-847C-AA39D0EB9672}"/>
                </a:ext>
              </a:extLst>
            </p:cNvPr>
            <p:cNvSpPr/>
            <p:nvPr/>
          </p:nvSpPr>
          <p:spPr>
            <a:xfrm>
              <a:off x="1012353" y="4132961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091A1F59-2B4E-4E45-B681-EBC5F2A38802}"/>
                </a:ext>
              </a:extLst>
            </p:cNvPr>
            <p:cNvSpPr/>
            <p:nvPr/>
          </p:nvSpPr>
          <p:spPr>
            <a:xfrm>
              <a:off x="1021297" y="2749085"/>
              <a:ext cx="526384" cy="52638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E5489AA5-5398-4290-B8ED-328813BE1C61}"/>
              </a:ext>
            </a:extLst>
          </p:cNvPr>
          <p:cNvSpPr/>
          <p:nvPr/>
        </p:nvSpPr>
        <p:spPr>
          <a:xfrm>
            <a:off x="5074876" y="2973266"/>
            <a:ext cx="611159" cy="772746"/>
          </a:xfrm>
          <a:prstGeom prst="roundRect">
            <a:avLst>
              <a:gd name="adj" fmla="val 67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카드 뽑기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8BE5B4F-1C17-458B-88D9-35B512DFB334}"/>
              </a:ext>
            </a:extLst>
          </p:cNvPr>
          <p:cNvSpPr/>
          <p:nvPr/>
        </p:nvSpPr>
        <p:spPr>
          <a:xfrm>
            <a:off x="5789066" y="2946926"/>
            <a:ext cx="653505" cy="843139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98DA398-DA86-45F1-8492-6997C576E779}"/>
              </a:ext>
            </a:extLst>
          </p:cNvPr>
          <p:cNvSpPr/>
          <p:nvPr/>
        </p:nvSpPr>
        <p:spPr>
          <a:xfrm>
            <a:off x="6540148" y="2946926"/>
            <a:ext cx="653505" cy="843139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F8862715-0270-40DB-B09F-7DF4DF185A82}"/>
              </a:ext>
            </a:extLst>
          </p:cNvPr>
          <p:cNvSpPr/>
          <p:nvPr/>
        </p:nvSpPr>
        <p:spPr>
          <a:xfrm>
            <a:off x="7281507" y="2946928"/>
            <a:ext cx="653505" cy="843139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B894525-4505-40C7-B94D-337A1294EE2A}"/>
              </a:ext>
            </a:extLst>
          </p:cNvPr>
          <p:cNvSpPr/>
          <p:nvPr/>
        </p:nvSpPr>
        <p:spPr>
          <a:xfrm>
            <a:off x="4575930" y="3911802"/>
            <a:ext cx="3814129" cy="946760"/>
          </a:xfrm>
          <a:prstGeom prst="roundRect">
            <a:avLst>
              <a:gd name="adj" fmla="val 7006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1CC959F-2891-4CB4-ABE0-86F0FC3D7CF0}"/>
              </a:ext>
            </a:extLst>
          </p:cNvPr>
          <p:cNvSpPr/>
          <p:nvPr/>
        </p:nvSpPr>
        <p:spPr>
          <a:xfrm>
            <a:off x="4745537" y="4300544"/>
            <a:ext cx="2507444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4×7-9-9-9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C35B03B-9868-4B42-BD68-ABAE819BDA42}"/>
              </a:ext>
            </a:extLst>
          </p:cNvPr>
          <p:cNvSpPr/>
          <p:nvPr/>
        </p:nvSpPr>
        <p:spPr>
          <a:xfrm>
            <a:off x="7170617" y="4243361"/>
            <a:ext cx="497678" cy="48018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EEB7FE29-7057-436F-AD07-D171C7DD2844}"/>
              </a:ext>
            </a:extLst>
          </p:cNvPr>
          <p:cNvSpPr/>
          <p:nvPr/>
        </p:nvSpPr>
        <p:spPr>
          <a:xfrm>
            <a:off x="7584679" y="4300546"/>
            <a:ext cx="628035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87CFFE89-E86C-44BA-A927-A6CBEECC574F}"/>
              </a:ext>
            </a:extLst>
          </p:cNvPr>
          <p:cNvSpPr/>
          <p:nvPr/>
        </p:nvSpPr>
        <p:spPr>
          <a:xfrm>
            <a:off x="4776288" y="3921607"/>
            <a:ext cx="1838652" cy="323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식을 만들어 보세요</a:t>
            </a:r>
            <a:r>
              <a:rPr lang="en-US" altLang="ko-KR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ko-KR" altLang="en-US" sz="12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32AFD80-34B9-49A3-AD04-4B5117DD782E}"/>
              </a:ext>
            </a:extLst>
          </p:cNvPr>
          <p:cNvGrpSpPr/>
          <p:nvPr/>
        </p:nvGrpSpPr>
        <p:grpSpPr>
          <a:xfrm>
            <a:off x="7407201" y="5499885"/>
            <a:ext cx="1437028" cy="408610"/>
            <a:chOff x="7490779" y="5584147"/>
            <a:chExt cx="1437028" cy="408610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3A25156-F156-47F2-88E6-215A92F43A78}"/>
                </a:ext>
              </a:extLst>
            </p:cNvPr>
            <p:cNvGrpSpPr/>
            <p:nvPr/>
          </p:nvGrpSpPr>
          <p:grpSpPr>
            <a:xfrm>
              <a:off x="8286342" y="5643342"/>
              <a:ext cx="291946" cy="291946"/>
              <a:chOff x="1380932" y="5665612"/>
              <a:chExt cx="291946" cy="291946"/>
            </a:xfrm>
          </p:grpSpPr>
          <p:sp>
            <p:nvSpPr>
              <p:cNvPr id="45" name="Google Shape;534;p13">
                <a:extLst>
                  <a:ext uri="{FF2B5EF4-FFF2-40B4-BE49-F238E27FC236}">
                    <a16:creationId xmlns:a16="http://schemas.microsoft.com/office/drawing/2014/main" id="{C7F76A4D-D37B-425C-8C88-1959147F4DB2}"/>
                  </a:ext>
                </a:extLst>
              </p:cNvPr>
              <p:cNvSpPr/>
              <p:nvPr/>
            </p:nvSpPr>
            <p:spPr>
              <a:xfrm>
                <a:off x="1380932" y="5665612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46" name="Google Shape;535;p13">
                <a:extLst>
                  <a:ext uri="{FF2B5EF4-FFF2-40B4-BE49-F238E27FC236}">
                    <a16:creationId xmlns:a16="http://schemas.microsoft.com/office/drawing/2014/main" id="{1C7DF091-ACA2-4483-B75E-68A397A9D81A}"/>
                  </a:ext>
                </a:extLst>
              </p:cNvPr>
              <p:cNvSpPr/>
              <p:nvPr/>
            </p:nvSpPr>
            <p:spPr>
              <a:xfrm>
                <a:off x="1450704" y="5736131"/>
                <a:ext cx="152402" cy="15090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01" extrusionOk="0">
                    <a:moveTo>
                      <a:pt x="543" y="0"/>
                    </a:moveTo>
                    <a:lnTo>
                      <a:pt x="0" y="108"/>
                    </a:lnTo>
                    <a:lnTo>
                      <a:pt x="165" y="273"/>
                    </a:lnTo>
                    <a:cubicBezTo>
                      <a:pt x="70" y="392"/>
                      <a:pt x="11" y="541"/>
                      <a:pt x="11" y="705"/>
                    </a:cubicBezTo>
                    <a:cubicBezTo>
                      <a:pt x="11" y="1090"/>
                      <a:pt x="322" y="1401"/>
                      <a:pt x="706" y="1401"/>
                    </a:cubicBezTo>
                    <a:cubicBezTo>
                      <a:pt x="1090" y="1401"/>
                      <a:pt x="1401" y="1090"/>
                      <a:pt x="1401" y="705"/>
                    </a:cubicBezTo>
                    <a:cubicBezTo>
                      <a:pt x="1401" y="418"/>
                      <a:pt x="1227" y="172"/>
                      <a:pt x="977" y="66"/>
                    </a:cubicBezTo>
                    <a:lnTo>
                      <a:pt x="977" y="232"/>
                    </a:lnTo>
                    <a:cubicBezTo>
                      <a:pt x="1142" y="327"/>
                      <a:pt x="1252" y="502"/>
                      <a:pt x="1252" y="705"/>
                    </a:cubicBezTo>
                    <a:cubicBezTo>
                      <a:pt x="1252" y="1007"/>
                      <a:pt x="1008" y="1252"/>
                      <a:pt x="706" y="1252"/>
                    </a:cubicBezTo>
                    <a:cubicBezTo>
                      <a:pt x="404" y="1252"/>
                      <a:pt x="160" y="1007"/>
                      <a:pt x="160" y="705"/>
                    </a:cubicBezTo>
                    <a:cubicBezTo>
                      <a:pt x="160" y="582"/>
                      <a:pt x="201" y="470"/>
                      <a:pt x="270" y="378"/>
                    </a:cubicBezTo>
                    <a:lnTo>
                      <a:pt x="435" y="543"/>
                    </a:lnTo>
                    <a:lnTo>
                      <a:pt x="54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defRPr/>
                </a:pPr>
                <a:endParaRPr sz="90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나눔스퀘어"/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7C98ECA3-282C-4C70-83F6-D179C0411FD3}"/>
                </a:ext>
              </a:extLst>
            </p:cNvPr>
            <p:cNvGrpSpPr/>
            <p:nvPr/>
          </p:nvGrpSpPr>
          <p:grpSpPr>
            <a:xfrm>
              <a:off x="8635861" y="5643342"/>
              <a:ext cx="291946" cy="291946"/>
              <a:chOff x="892906" y="5665612"/>
              <a:chExt cx="291946" cy="291946"/>
            </a:xfrm>
          </p:grpSpPr>
          <p:sp>
            <p:nvSpPr>
              <p:cNvPr id="43" name="Google Shape;536;p13">
                <a:extLst>
                  <a:ext uri="{FF2B5EF4-FFF2-40B4-BE49-F238E27FC236}">
                    <a16:creationId xmlns:a16="http://schemas.microsoft.com/office/drawing/2014/main" id="{02B72F7B-B189-480E-821F-C68B5A2F1F3E}"/>
                  </a:ext>
                </a:extLst>
              </p:cNvPr>
              <p:cNvSpPr/>
              <p:nvPr/>
            </p:nvSpPr>
            <p:spPr>
              <a:xfrm>
                <a:off x="892906" y="5665612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44" name="Google Shape;537;p13">
                <a:extLst>
                  <a:ext uri="{FF2B5EF4-FFF2-40B4-BE49-F238E27FC236}">
                    <a16:creationId xmlns:a16="http://schemas.microsoft.com/office/drawing/2014/main" id="{5B1556E3-B6EF-426C-B6BC-8F912661E1BE}"/>
                  </a:ext>
                </a:extLst>
              </p:cNvPr>
              <p:cNvSpPr/>
              <p:nvPr/>
            </p:nvSpPr>
            <p:spPr>
              <a:xfrm>
                <a:off x="971212" y="5751531"/>
                <a:ext cx="135334" cy="120109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67" extrusionOk="0">
                    <a:moveTo>
                      <a:pt x="504" y="3"/>
                    </a:moveTo>
                    <a:cubicBezTo>
                      <a:pt x="500" y="3"/>
                      <a:pt x="497" y="6"/>
                      <a:pt x="495" y="9"/>
                    </a:cubicBezTo>
                    <a:lnTo>
                      <a:pt x="223" y="431"/>
                    </a:lnTo>
                    <a:lnTo>
                      <a:pt x="35" y="262"/>
                    </a:lnTo>
                    <a:cubicBezTo>
                      <a:pt x="22" y="245"/>
                      <a:pt x="0" y="271"/>
                      <a:pt x="18" y="282"/>
                    </a:cubicBezTo>
                    <a:lnTo>
                      <a:pt x="217" y="462"/>
                    </a:lnTo>
                    <a:cubicBezTo>
                      <a:pt x="223" y="467"/>
                      <a:pt x="232" y="466"/>
                      <a:pt x="237" y="459"/>
                    </a:cubicBezTo>
                    <a:lnTo>
                      <a:pt x="518" y="23"/>
                    </a:lnTo>
                    <a:cubicBezTo>
                      <a:pt x="525" y="13"/>
                      <a:pt x="515" y="0"/>
                      <a:pt x="504" y="3"/>
                    </a:cubicBezTo>
                    <a:close/>
                  </a:path>
                </a:pathLst>
              </a:custGeom>
              <a:solidFill>
                <a:srgbClr val="595959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defRPr/>
                </a:pPr>
                <a:endParaRPr sz="90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나눔스퀘어"/>
                </a:endParaRPr>
              </a:p>
            </p:txBody>
          </p:sp>
        </p:grp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0C376D7D-45FF-45CE-A1CD-8548B186A399}"/>
                </a:ext>
              </a:extLst>
            </p:cNvPr>
            <p:cNvSpPr/>
            <p:nvPr/>
          </p:nvSpPr>
          <p:spPr>
            <a:xfrm>
              <a:off x="7490779" y="5584147"/>
              <a:ext cx="701749" cy="408610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846FC56B-F172-4E1C-92C5-11C73DBA8530}"/>
                </a:ext>
              </a:extLst>
            </p:cNvPr>
            <p:cNvGrpSpPr/>
            <p:nvPr/>
          </p:nvGrpSpPr>
          <p:grpSpPr>
            <a:xfrm>
              <a:off x="7557615" y="5642479"/>
              <a:ext cx="291946" cy="291946"/>
              <a:chOff x="2341852" y="5665611"/>
              <a:chExt cx="291946" cy="291946"/>
            </a:xfrm>
          </p:grpSpPr>
          <p:sp>
            <p:nvSpPr>
              <p:cNvPr id="41" name="Google Shape;539;p13">
                <a:extLst>
                  <a:ext uri="{FF2B5EF4-FFF2-40B4-BE49-F238E27FC236}">
                    <a16:creationId xmlns:a16="http://schemas.microsoft.com/office/drawing/2014/main" id="{DA40500F-AEB7-4900-878C-1E807655A5E8}"/>
                  </a:ext>
                </a:extLst>
              </p:cNvPr>
              <p:cNvSpPr/>
              <p:nvPr/>
            </p:nvSpPr>
            <p:spPr>
              <a:xfrm>
                <a:off x="2341852" y="5665611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pic>
            <p:nvPicPr>
              <p:cNvPr id="42" name="그래픽 41">
                <a:extLst>
                  <a:ext uri="{FF2B5EF4-FFF2-40B4-BE49-F238E27FC236}">
                    <a16:creationId xmlns:a16="http://schemas.microsoft.com/office/drawing/2014/main" id="{6F02DF39-6B5D-444C-83FF-C7D3619368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99425" y="5749465"/>
                <a:ext cx="176800" cy="124238"/>
              </a:xfrm>
              <a:prstGeom prst="rect">
                <a:avLst/>
              </a:prstGeom>
            </p:spPr>
          </p:pic>
        </p:grpSp>
      </p:grp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1D7221F9-4CC0-40B7-A41C-C811E7959415}"/>
              </a:ext>
            </a:extLst>
          </p:cNvPr>
          <p:cNvSpPr/>
          <p:nvPr/>
        </p:nvSpPr>
        <p:spPr>
          <a:xfrm>
            <a:off x="2567074" y="5357019"/>
            <a:ext cx="1161978" cy="31061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 완료</a:t>
            </a:r>
            <a:r>
              <a: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50" name="Group 57">
            <a:extLst>
              <a:ext uri="{FF2B5EF4-FFF2-40B4-BE49-F238E27FC236}">
                <a16:creationId xmlns:a16="http://schemas.microsoft.com/office/drawing/2014/main" id="{325D04D4-BEA9-47DE-B71A-CDFD9DA8AACF}"/>
              </a:ext>
            </a:extLst>
          </p:cNvPr>
          <p:cNvGraphicFramePr>
            <a:graphicFrameLocks/>
          </p:cNvGraphicFramePr>
          <p:nvPr/>
        </p:nvGraphicFramePr>
        <p:xfrm>
          <a:off x="9125395" y="1034776"/>
          <a:ext cx="3026272" cy="3065809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입력창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숫자만 입력 가능하도록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준비 완료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놀이판의 입력창에 숫자가 모두 입력되면 활성화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놀이판에 입력창이 없어지고 놀이판이 확정됨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확정된 놀이판은 숫자를 선택하면 색이 칠해질 수 있는 선택형이 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놀이판 노출 방식 결정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Default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는 놀이판 가리기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버튼에 따라 놀이판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/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비노출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338017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뽑기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4-1(1~9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수 카드 중 랜덤으로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장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7748480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5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정답 채점 버튼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정오답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O)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에 입력한 값이 정오 체크가 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088178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6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종료 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알럿창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빙고가 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줄 완성되면 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알럿창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629960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7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제출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종료 후 정답 채점 버튼이 제출 버튼으로 바뀌어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화면이 교사에게 제출됨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05675"/>
                  </a:ext>
                </a:extLst>
              </a:tr>
            </a:tbl>
          </a:graphicData>
        </a:graphic>
      </p:graphicFrame>
      <p:sp>
        <p:nvSpPr>
          <p:cNvPr id="51" name="타원형 설명선 481">
            <a:extLst>
              <a:ext uri="{FF2B5EF4-FFF2-40B4-BE49-F238E27FC236}">
                <a16:creationId xmlns:a16="http://schemas.microsoft.com/office/drawing/2014/main" id="{41DEBBA3-52CB-4503-B519-F5551338C7A4}"/>
              </a:ext>
            </a:extLst>
          </p:cNvPr>
          <p:cNvSpPr/>
          <p:nvPr/>
        </p:nvSpPr>
        <p:spPr>
          <a:xfrm>
            <a:off x="5012472" y="274063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3" name="타원형 설명선 481">
            <a:extLst>
              <a:ext uri="{FF2B5EF4-FFF2-40B4-BE49-F238E27FC236}">
                <a16:creationId xmlns:a16="http://schemas.microsoft.com/office/drawing/2014/main" id="{F33E7C9B-4B70-4AA9-8516-06AA908D5BD1}"/>
              </a:ext>
            </a:extLst>
          </p:cNvPr>
          <p:cNvSpPr/>
          <p:nvPr/>
        </p:nvSpPr>
        <p:spPr>
          <a:xfrm>
            <a:off x="5846936" y="278358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4" name="타원형 설명선 481">
            <a:extLst>
              <a:ext uri="{FF2B5EF4-FFF2-40B4-BE49-F238E27FC236}">
                <a16:creationId xmlns:a16="http://schemas.microsoft.com/office/drawing/2014/main" id="{667DA016-5C5A-46E0-9615-4E2C1B761066}"/>
              </a:ext>
            </a:extLst>
          </p:cNvPr>
          <p:cNvSpPr/>
          <p:nvPr/>
        </p:nvSpPr>
        <p:spPr>
          <a:xfrm>
            <a:off x="4615936" y="410532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5" name="타원형 설명선 481">
            <a:extLst>
              <a:ext uri="{FF2B5EF4-FFF2-40B4-BE49-F238E27FC236}">
                <a16:creationId xmlns:a16="http://schemas.microsoft.com/office/drawing/2014/main" id="{83871D8C-2B6F-4F56-98A8-267D18200123}"/>
              </a:ext>
            </a:extLst>
          </p:cNvPr>
          <p:cNvSpPr/>
          <p:nvPr/>
        </p:nvSpPr>
        <p:spPr>
          <a:xfrm>
            <a:off x="7505863" y="414795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8480524" y="536901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5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AF8847CC-F384-4AF4-9808-FFE6BA316E24}"/>
              </a:ext>
            </a:extLst>
          </p:cNvPr>
          <p:cNvGrpSpPr/>
          <p:nvPr/>
        </p:nvGrpSpPr>
        <p:grpSpPr>
          <a:xfrm>
            <a:off x="804997" y="2155056"/>
            <a:ext cx="2799768" cy="480182"/>
            <a:chOff x="5381260" y="5278022"/>
            <a:chExt cx="2799768" cy="480182"/>
          </a:xfrm>
        </p:grpSpPr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5E751950-5687-4577-A9B1-46D2F45B3603}"/>
                </a:ext>
              </a:extLst>
            </p:cNvPr>
            <p:cNvSpPr/>
            <p:nvPr/>
          </p:nvSpPr>
          <p:spPr>
            <a:xfrm>
              <a:off x="6558645" y="5409966"/>
              <a:ext cx="432000" cy="238956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AF8896B9-4BDF-433E-BC82-75F411FECE5F}"/>
                </a:ext>
              </a:extLst>
            </p:cNvPr>
            <p:cNvSpPr/>
            <p:nvPr/>
          </p:nvSpPr>
          <p:spPr>
            <a:xfrm>
              <a:off x="6575992" y="5437043"/>
              <a:ext cx="216000" cy="184802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EAD107B-8189-466D-934F-172286D184DA}"/>
                </a:ext>
              </a:extLst>
            </p:cNvPr>
            <p:cNvSpPr/>
            <p:nvPr/>
          </p:nvSpPr>
          <p:spPr>
            <a:xfrm>
              <a:off x="5381260" y="5278022"/>
              <a:ext cx="1213635" cy="48018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놀이판 보이기</a:t>
              </a: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D5B1A0E7-08F5-46CD-BC69-EAEA289456D5}"/>
                </a:ext>
              </a:extLst>
            </p:cNvPr>
            <p:cNvSpPr/>
            <p:nvPr/>
          </p:nvSpPr>
          <p:spPr>
            <a:xfrm>
              <a:off x="6967393" y="5278022"/>
              <a:ext cx="1213635" cy="48018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놀이판 가리기</a:t>
              </a:r>
            </a:p>
          </p:txBody>
        </p:sp>
      </p:grp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68340CFB-5229-4C39-A20E-4196696D1805}"/>
              </a:ext>
            </a:extLst>
          </p:cNvPr>
          <p:cNvSpPr/>
          <p:nvPr/>
        </p:nvSpPr>
        <p:spPr>
          <a:xfrm>
            <a:off x="2881880" y="3417705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D18176A3-AC4F-4B4B-99BD-6A4EDF974F16}"/>
              </a:ext>
            </a:extLst>
          </p:cNvPr>
          <p:cNvSpPr/>
          <p:nvPr/>
        </p:nvSpPr>
        <p:spPr>
          <a:xfrm>
            <a:off x="1601305" y="3417705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91B56D5-AC22-4EF3-8700-E324B6DF3F5C}"/>
              </a:ext>
            </a:extLst>
          </p:cNvPr>
          <p:cNvSpPr/>
          <p:nvPr/>
        </p:nvSpPr>
        <p:spPr>
          <a:xfrm>
            <a:off x="2231862" y="3417705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E39D1FB9-3C99-4851-BC3E-E360BDD384B2}"/>
              </a:ext>
            </a:extLst>
          </p:cNvPr>
          <p:cNvSpPr/>
          <p:nvPr/>
        </p:nvSpPr>
        <p:spPr>
          <a:xfrm>
            <a:off x="987754" y="3417705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02B5AA26-4D0E-403F-AC2B-79D98B995A11}"/>
              </a:ext>
            </a:extLst>
          </p:cNvPr>
          <p:cNvSpPr/>
          <p:nvPr/>
        </p:nvSpPr>
        <p:spPr>
          <a:xfrm>
            <a:off x="2881880" y="4059385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15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044434D-BDF8-4417-8577-C50CC8DD335D}"/>
              </a:ext>
            </a:extLst>
          </p:cNvPr>
          <p:cNvSpPr/>
          <p:nvPr/>
        </p:nvSpPr>
        <p:spPr>
          <a:xfrm>
            <a:off x="1601305" y="4059385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24689E5-793C-486E-A111-47950B00B2D3}"/>
              </a:ext>
            </a:extLst>
          </p:cNvPr>
          <p:cNvSpPr/>
          <p:nvPr/>
        </p:nvSpPr>
        <p:spPr>
          <a:xfrm>
            <a:off x="2231862" y="4059385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9F21C63-950A-456A-90F9-D5D9618C7669}"/>
              </a:ext>
            </a:extLst>
          </p:cNvPr>
          <p:cNvSpPr/>
          <p:nvPr/>
        </p:nvSpPr>
        <p:spPr>
          <a:xfrm>
            <a:off x="987754" y="4059385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3D740347-F48B-4194-926C-EC0B1334B727}"/>
              </a:ext>
            </a:extLst>
          </p:cNvPr>
          <p:cNvSpPr/>
          <p:nvPr/>
        </p:nvSpPr>
        <p:spPr>
          <a:xfrm>
            <a:off x="2881880" y="4695200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19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1D98E71-469A-4D0E-BA73-8CC738E3BE59}"/>
              </a:ext>
            </a:extLst>
          </p:cNvPr>
          <p:cNvSpPr/>
          <p:nvPr/>
        </p:nvSpPr>
        <p:spPr>
          <a:xfrm>
            <a:off x="1601305" y="4695200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6507F64-39EF-40DD-9336-37802A6CC1F4}"/>
              </a:ext>
            </a:extLst>
          </p:cNvPr>
          <p:cNvSpPr/>
          <p:nvPr/>
        </p:nvSpPr>
        <p:spPr>
          <a:xfrm>
            <a:off x="2231862" y="4695200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13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572F6286-9B8B-4A0E-92E4-FE944BDA9A6A}"/>
              </a:ext>
            </a:extLst>
          </p:cNvPr>
          <p:cNvSpPr/>
          <p:nvPr/>
        </p:nvSpPr>
        <p:spPr>
          <a:xfrm>
            <a:off x="987754" y="4695200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FFC2D841-002E-41D6-91A1-7F00D96A52FF}"/>
              </a:ext>
            </a:extLst>
          </p:cNvPr>
          <p:cNvSpPr/>
          <p:nvPr/>
        </p:nvSpPr>
        <p:spPr>
          <a:xfrm>
            <a:off x="1601305" y="278420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372B3DCA-6D69-49B7-B729-0148224B2506}"/>
              </a:ext>
            </a:extLst>
          </p:cNvPr>
          <p:cNvSpPr/>
          <p:nvPr/>
        </p:nvSpPr>
        <p:spPr>
          <a:xfrm>
            <a:off x="2231862" y="278420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11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CD167763-5C5C-4FDB-802F-D9740D818521}"/>
              </a:ext>
            </a:extLst>
          </p:cNvPr>
          <p:cNvSpPr/>
          <p:nvPr/>
        </p:nvSpPr>
        <p:spPr>
          <a:xfrm>
            <a:off x="987754" y="2784207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DC51F98-E5EE-4E6E-8C13-B35D77713D81}"/>
              </a:ext>
            </a:extLst>
          </p:cNvPr>
          <p:cNvSpPr/>
          <p:nvPr/>
        </p:nvSpPr>
        <p:spPr>
          <a:xfrm>
            <a:off x="2879506" y="2684660"/>
            <a:ext cx="562302" cy="562302"/>
          </a:xfrm>
          <a:prstGeom prst="rect">
            <a:avLst/>
          </a:prstGeom>
          <a:pattFill prst="wdUpDiag">
            <a:fgClr>
              <a:srgbClr val="FBCFC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1914EE66-2FB7-48C0-8E4F-585BCF998B7D}"/>
              </a:ext>
            </a:extLst>
          </p:cNvPr>
          <p:cNvSpPr/>
          <p:nvPr/>
        </p:nvSpPr>
        <p:spPr>
          <a:xfrm>
            <a:off x="2878741" y="2828663"/>
            <a:ext cx="550405" cy="3284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</a:p>
        </p:txBody>
      </p:sp>
      <p:sp>
        <p:nvSpPr>
          <p:cNvPr id="86" name="타원형 설명선 481">
            <a:extLst>
              <a:ext uri="{FF2B5EF4-FFF2-40B4-BE49-F238E27FC236}">
                <a16:creationId xmlns:a16="http://schemas.microsoft.com/office/drawing/2014/main" id="{EA9DFA65-E476-4A10-8845-38DF5D1FFA4A}"/>
              </a:ext>
            </a:extLst>
          </p:cNvPr>
          <p:cNvSpPr/>
          <p:nvPr/>
        </p:nvSpPr>
        <p:spPr>
          <a:xfrm>
            <a:off x="944160" y="255482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88" name="타원형 설명선 481">
            <a:extLst>
              <a:ext uri="{FF2B5EF4-FFF2-40B4-BE49-F238E27FC236}">
                <a16:creationId xmlns:a16="http://schemas.microsoft.com/office/drawing/2014/main" id="{13787D58-0716-4157-B9DF-5110C027D691}"/>
              </a:ext>
            </a:extLst>
          </p:cNvPr>
          <p:cNvSpPr/>
          <p:nvPr/>
        </p:nvSpPr>
        <p:spPr>
          <a:xfrm>
            <a:off x="2429527" y="5235872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89" name="타원형 설명선 481">
            <a:extLst>
              <a:ext uri="{FF2B5EF4-FFF2-40B4-BE49-F238E27FC236}">
                <a16:creationId xmlns:a16="http://schemas.microsoft.com/office/drawing/2014/main" id="{CAD5C223-E387-4246-BA2B-A6D4CF4850ED}"/>
              </a:ext>
            </a:extLst>
          </p:cNvPr>
          <p:cNvSpPr/>
          <p:nvPr/>
        </p:nvSpPr>
        <p:spPr>
          <a:xfrm>
            <a:off x="2028883" y="20753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5CD55F44-6B72-42B3-B3A7-373CE8E67F48}"/>
              </a:ext>
            </a:extLst>
          </p:cNvPr>
          <p:cNvSpPr/>
          <p:nvPr/>
        </p:nvSpPr>
        <p:spPr>
          <a:xfrm>
            <a:off x="9240496" y="5560455"/>
            <a:ext cx="288935" cy="291946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>
                <a:latin typeface="Pretendard" panose="02000503000000020004" pitchFamily="2" charset="-127"/>
                <a:ea typeface="Pretendard" panose="02000503000000020004" pitchFamily="2" charset="-127"/>
              </a:rPr>
              <a:t>제출</a:t>
            </a:r>
            <a:endParaRPr lang="ko-KR" altLang="en-US" sz="5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18007BA6-D006-4CC5-B822-4DAA2D1C02F8}"/>
              </a:ext>
            </a:extLst>
          </p:cNvPr>
          <p:cNvSpPr/>
          <p:nvPr/>
        </p:nvSpPr>
        <p:spPr>
          <a:xfrm>
            <a:off x="9364880" y="4294830"/>
            <a:ext cx="2451629" cy="10345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ea typeface="Pretendard"/>
              </a:rPr>
              <a:t>빙고가 완성되었습니다</a:t>
            </a:r>
            <a:r>
              <a:rPr lang="en-US" altLang="ko-KR" sz="1050" dirty="0">
                <a:solidFill>
                  <a:schemeClr val="tx1"/>
                </a:solidFill>
                <a:ea typeface="Pretendard"/>
              </a:rPr>
              <a:t>!</a:t>
            </a:r>
            <a:endParaRPr lang="ko-KR" altLang="en-US" sz="1050" dirty="0">
              <a:solidFill>
                <a:schemeClr val="tx1"/>
              </a:solidFill>
              <a:ea typeface="Pretendard"/>
            </a:endParaRPr>
          </a:p>
        </p:txBody>
      </p:sp>
      <p:sp>
        <p:nvSpPr>
          <p:cNvPr id="110" name="타원형 설명선 481">
            <a:extLst>
              <a:ext uri="{FF2B5EF4-FFF2-40B4-BE49-F238E27FC236}">
                <a16:creationId xmlns:a16="http://schemas.microsoft.com/office/drawing/2014/main" id="{D73BFDA1-E9C6-43C2-8963-D0AABF41DC79}"/>
              </a:ext>
            </a:extLst>
          </p:cNvPr>
          <p:cNvSpPr/>
          <p:nvPr/>
        </p:nvSpPr>
        <p:spPr>
          <a:xfrm>
            <a:off x="9255544" y="418494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ea typeface="Pretendard"/>
                <a:cs typeface="Segoe UI"/>
              </a:rPr>
              <a:t>6</a:t>
            </a:r>
            <a:endParaRPr lang="ko-KR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B9620D4-5859-409D-972F-5FDAFB3F70B8}"/>
              </a:ext>
            </a:extLst>
          </p:cNvPr>
          <p:cNvCxnSpPr>
            <a:stCxn id="43" idx="6"/>
            <a:endCxn id="104" idx="2"/>
          </p:cNvCxnSpPr>
          <p:nvPr/>
        </p:nvCxnSpPr>
        <p:spPr>
          <a:xfrm>
            <a:off x="8844229" y="5705053"/>
            <a:ext cx="396267" cy="13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타원형 설명선 481">
            <a:extLst>
              <a:ext uri="{FF2B5EF4-FFF2-40B4-BE49-F238E27FC236}">
                <a16:creationId xmlns:a16="http://schemas.microsoft.com/office/drawing/2014/main" id="{6C4DA6F5-441F-4F33-815A-4A828E12F30A}"/>
              </a:ext>
            </a:extLst>
          </p:cNvPr>
          <p:cNvSpPr/>
          <p:nvPr/>
        </p:nvSpPr>
        <p:spPr>
          <a:xfrm>
            <a:off x="9125395" y="539188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ea typeface="Pretendard"/>
                <a:cs typeface="Segoe UI"/>
              </a:rPr>
              <a:t>7</a:t>
            </a:r>
            <a:endParaRPr lang="ko-KR" dirty="0"/>
          </a:p>
        </p:txBody>
      </p: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07733744-A54B-4222-9D01-60C3488B1CE5}"/>
              </a:ext>
            </a:extLst>
          </p:cNvPr>
          <p:cNvGrpSpPr/>
          <p:nvPr/>
        </p:nvGrpSpPr>
        <p:grpSpPr>
          <a:xfrm>
            <a:off x="79899" y="1837678"/>
            <a:ext cx="8966824" cy="5095082"/>
            <a:chOff x="79899" y="1837678"/>
            <a:chExt cx="8966824" cy="5095082"/>
          </a:xfrm>
        </p:grpSpPr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29C1F7B6-80B5-45C0-87CA-5DB3DAF244B3}"/>
                </a:ext>
              </a:extLst>
            </p:cNvPr>
            <p:cNvSpPr/>
            <p:nvPr/>
          </p:nvSpPr>
          <p:spPr>
            <a:xfrm>
              <a:off x="79899" y="1837678"/>
              <a:ext cx="8966824" cy="4225566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" name="원호 101">
              <a:extLst>
                <a:ext uri="{FF2B5EF4-FFF2-40B4-BE49-F238E27FC236}">
                  <a16:creationId xmlns:a16="http://schemas.microsoft.com/office/drawing/2014/main" id="{C5736CC1-7032-4965-89EC-9DB83F73E3B4}"/>
                </a:ext>
              </a:extLst>
            </p:cNvPr>
            <p:cNvSpPr/>
            <p:nvPr/>
          </p:nvSpPr>
          <p:spPr>
            <a:xfrm rot="16200000">
              <a:off x="2497121" y="2114814"/>
              <a:ext cx="1359882" cy="1359882"/>
            </a:xfrm>
            <a:prstGeom prst="arc">
              <a:avLst/>
            </a:prstGeom>
            <a:ln w="19050">
              <a:solidFill>
                <a:schemeClr val="accent4"/>
              </a:solidFill>
              <a:prstDash val="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78585C8B-FD4B-4F9F-A00B-B27B9B0E8181}"/>
                </a:ext>
              </a:extLst>
            </p:cNvPr>
            <p:cNvSpPr txBox="1"/>
            <p:nvPr/>
          </p:nvSpPr>
          <p:spPr>
            <a:xfrm>
              <a:off x="3175760" y="1943713"/>
              <a:ext cx="17203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① 숫자를 입력합니다</a:t>
              </a:r>
              <a:r>
                <a:rPr lang="en-US" altLang="ko-KR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sz="1400" dirty="0">
                <a:solidFill>
                  <a:schemeClr val="accent4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05" name="원호 104">
              <a:extLst>
                <a:ext uri="{FF2B5EF4-FFF2-40B4-BE49-F238E27FC236}">
                  <a16:creationId xmlns:a16="http://schemas.microsoft.com/office/drawing/2014/main" id="{A84E6A7D-1127-4204-9EAF-88C0634FA52F}"/>
                </a:ext>
              </a:extLst>
            </p:cNvPr>
            <p:cNvSpPr/>
            <p:nvPr/>
          </p:nvSpPr>
          <p:spPr>
            <a:xfrm rot="14224923" flipV="1">
              <a:off x="1691785" y="5608007"/>
              <a:ext cx="1359882" cy="1289624"/>
            </a:xfrm>
            <a:prstGeom prst="arc">
              <a:avLst>
                <a:gd name="adj1" fmla="val 18621307"/>
                <a:gd name="adj2" fmla="val 813447"/>
              </a:avLst>
            </a:prstGeom>
            <a:ln w="19050">
              <a:solidFill>
                <a:schemeClr val="accent4"/>
              </a:solidFill>
              <a:prstDash val="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61788A29-E57E-4508-8E89-9EAF89B72471}"/>
                </a:ext>
              </a:extLst>
            </p:cNvPr>
            <p:cNvSpPr txBox="1"/>
            <p:nvPr/>
          </p:nvSpPr>
          <p:spPr>
            <a:xfrm>
              <a:off x="1699044" y="5763689"/>
              <a:ext cx="34547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② 숫자를 모두 입력하면 준비 완료를 누릅니다</a:t>
              </a:r>
              <a:r>
                <a:rPr lang="en-US" altLang="ko-KR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sz="1400" dirty="0">
                <a:solidFill>
                  <a:schemeClr val="accent4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07" name="원호 106">
              <a:extLst>
                <a:ext uri="{FF2B5EF4-FFF2-40B4-BE49-F238E27FC236}">
                  <a16:creationId xmlns:a16="http://schemas.microsoft.com/office/drawing/2014/main" id="{C9CC5152-32C9-43DF-9415-0B1FFCF94EF5}"/>
                </a:ext>
              </a:extLst>
            </p:cNvPr>
            <p:cNvSpPr/>
            <p:nvPr/>
          </p:nvSpPr>
          <p:spPr>
            <a:xfrm rot="16200000">
              <a:off x="5414053" y="2310609"/>
              <a:ext cx="1359882" cy="1359882"/>
            </a:xfrm>
            <a:prstGeom prst="arc">
              <a:avLst/>
            </a:prstGeom>
            <a:ln w="19050">
              <a:solidFill>
                <a:schemeClr val="accent4"/>
              </a:solidFill>
              <a:prstDash val="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CE810123-116C-4D66-AE71-47C75FF25451}"/>
                </a:ext>
              </a:extLst>
            </p:cNvPr>
            <p:cNvSpPr txBox="1"/>
            <p:nvPr/>
          </p:nvSpPr>
          <p:spPr>
            <a:xfrm>
              <a:off x="6091984" y="2142350"/>
              <a:ext cx="15648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③ 카드를 뽑습니다</a:t>
              </a:r>
              <a:r>
                <a:rPr lang="en-US" altLang="ko-KR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sz="1400" dirty="0">
                <a:solidFill>
                  <a:schemeClr val="accent4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2" name="원호 111">
              <a:extLst>
                <a:ext uri="{FF2B5EF4-FFF2-40B4-BE49-F238E27FC236}">
                  <a16:creationId xmlns:a16="http://schemas.microsoft.com/office/drawing/2014/main" id="{FC575EC4-39C5-43B6-9613-F2940D1806C0}"/>
                </a:ext>
              </a:extLst>
            </p:cNvPr>
            <p:cNvSpPr/>
            <p:nvPr/>
          </p:nvSpPr>
          <p:spPr>
            <a:xfrm rot="16200000" flipH="1">
              <a:off x="5172280" y="4530447"/>
              <a:ext cx="588450" cy="458218"/>
            </a:xfrm>
            <a:prstGeom prst="arc">
              <a:avLst/>
            </a:prstGeom>
            <a:ln w="19050">
              <a:solidFill>
                <a:schemeClr val="accent4"/>
              </a:solidFill>
              <a:prstDash val="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740FEC3B-A2BF-4755-B6F1-1FCF3D76FF63}"/>
                </a:ext>
              </a:extLst>
            </p:cNvPr>
            <p:cNvSpPr txBox="1"/>
            <p:nvPr/>
          </p:nvSpPr>
          <p:spPr>
            <a:xfrm>
              <a:off x="5466505" y="4925653"/>
              <a:ext cx="15648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④ 식을 완성합니다</a:t>
              </a:r>
              <a:r>
                <a:rPr lang="en-US" altLang="ko-KR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sz="1400" dirty="0">
                <a:solidFill>
                  <a:schemeClr val="accent4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D7A0665C-3CEE-4AE5-AAC6-078B47C73ADF}"/>
                </a:ext>
              </a:extLst>
            </p:cNvPr>
            <p:cNvSpPr txBox="1"/>
            <p:nvPr/>
          </p:nvSpPr>
          <p:spPr>
            <a:xfrm>
              <a:off x="3233763" y="3016323"/>
              <a:ext cx="1853392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⑤ 식의 정답이 맞으면</a:t>
              </a:r>
              <a:br>
                <a:rPr lang="en-US" altLang="ko-KR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</a:br>
              <a:r>
                <a:rPr lang="en-US" altLang="ko-KR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   </a:t>
              </a:r>
              <a:r>
                <a:rPr lang="ko-KR" altLang="en-US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해당 숫자를 선택하여</a:t>
              </a:r>
              <a:br>
                <a:rPr lang="en-US" altLang="ko-KR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</a:br>
              <a:r>
                <a:rPr lang="en-US" altLang="ko-KR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   </a:t>
              </a:r>
              <a:r>
                <a:rPr lang="ko-KR" altLang="en-US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빙고를 완성합니다</a:t>
              </a:r>
              <a:r>
                <a:rPr lang="en-US" altLang="ko-KR" sz="1400" dirty="0">
                  <a:solidFill>
                    <a:schemeClr val="accent4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sz="1400" dirty="0">
                <a:solidFill>
                  <a:schemeClr val="accent4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114" name="원호 113">
            <a:extLst>
              <a:ext uri="{FF2B5EF4-FFF2-40B4-BE49-F238E27FC236}">
                <a16:creationId xmlns:a16="http://schemas.microsoft.com/office/drawing/2014/main" id="{C5A03135-B7FF-458A-A245-6F2101A6F084}"/>
              </a:ext>
            </a:extLst>
          </p:cNvPr>
          <p:cNvSpPr/>
          <p:nvPr/>
        </p:nvSpPr>
        <p:spPr>
          <a:xfrm rot="18900000">
            <a:off x="3273884" y="2889115"/>
            <a:ext cx="588450" cy="458218"/>
          </a:xfrm>
          <a:prstGeom prst="arc">
            <a:avLst>
              <a:gd name="adj1" fmla="val 16200000"/>
              <a:gd name="adj2" fmla="val 1740584"/>
            </a:avLst>
          </a:prstGeom>
          <a:ln w="19050">
            <a:solidFill>
              <a:schemeClr val="accent4"/>
            </a:solidFill>
            <a:prstDash val="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곱하기 기호 26">
            <a:extLst>
              <a:ext uri="{FF2B5EF4-FFF2-40B4-BE49-F238E27FC236}">
                <a16:creationId xmlns:a16="http://schemas.microsoft.com/office/drawing/2014/main" id="{CA16C78C-0770-478A-9A08-31F18D522CC0}"/>
              </a:ext>
            </a:extLst>
          </p:cNvPr>
          <p:cNvSpPr/>
          <p:nvPr/>
        </p:nvSpPr>
        <p:spPr>
          <a:xfrm>
            <a:off x="8667612" y="1909534"/>
            <a:ext cx="336820" cy="336820"/>
          </a:xfrm>
          <a:prstGeom prst="mathMultiply">
            <a:avLst>
              <a:gd name="adj1" fmla="val 977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809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727F00C-DB15-4C48-AEBA-86C906D46BEF}"/>
              </a:ext>
            </a:extLst>
          </p:cNvPr>
          <p:cNvSpPr/>
          <p:nvPr/>
        </p:nvSpPr>
        <p:spPr>
          <a:xfrm>
            <a:off x="40332" y="1834520"/>
            <a:ext cx="9006014" cy="4228722"/>
          </a:xfrm>
          <a:prstGeom prst="rect">
            <a:avLst/>
          </a:prstGeom>
          <a:solidFill>
            <a:srgbClr val="FFFBE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6C8E118-7423-5E42-792C-408577D7D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하나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셋 빙고</a:t>
            </a:r>
            <a:r>
              <a:rPr lang="en-US" altLang="ko-KR" dirty="0">
                <a:ea typeface="Pretendard"/>
              </a:rPr>
              <a:t>!</a:t>
            </a:r>
            <a:endParaRPr lang="ko-KR" dirty="0" err="1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974CA063-FE91-D25E-39D3-A2682DDAC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2F100300-6D4D-6FC8-B54A-666D38C33D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CEE2F54F-97A1-42C7-B7A9-8A62B8774893}"/>
              </a:ext>
            </a:extLst>
          </p:cNvPr>
          <p:cNvSpPr txBox="1">
            <a:spLocks/>
          </p:cNvSpPr>
          <p:nvPr/>
        </p:nvSpPr>
        <p:spPr>
          <a:xfrm>
            <a:off x="3387932" y="794758"/>
            <a:ext cx="1296000" cy="155575"/>
          </a:xfrm>
          <a:prstGeom prst="rect">
            <a:avLst/>
          </a:prstGeom>
        </p:spPr>
        <p:txBody>
          <a:bodyPr lIns="36000" tIns="45720" rIns="36000" bIns="45720" anchor="t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CA85820-CD3B-4C66-89CC-6939B970DBAE}"/>
              </a:ext>
            </a:extLst>
          </p:cNvPr>
          <p:cNvGrpSpPr/>
          <p:nvPr/>
        </p:nvGrpSpPr>
        <p:grpSpPr>
          <a:xfrm>
            <a:off x="3208463" y="4176444"/>
            <a:ext cx="2950938" cy="357737"/>
            <a:chOff x="3043297" y="4098081"/>
            <a:chExt cx="2950938" cy="357737"/>
          </a:xfrm>
        </p:grpSpPr>
        <p:sp>
          <p:nvSpPr>
            <p:cNvPr id="27" name="Google Shape;597;p53">
              <a:extLst>
                <a:ext uri="{FF2B5EF4-FFF2-40B4-BE49-F238E27FC236}">
                  <a16:creationId xmlns:a16="http://schemas.microsoft.com/office/drawing/2014/main" id="{EBBE723B-83C7-4B0F-A06A-D0F5515A984F}"/>
                </a:ext>
              </a:extLst>
            </p:cNvPr>
            <p:cNvSpPr txBox="1"/>
            <p:nvPr/>
          </p:nvSpPr>
          <p:spPr>
            <a:xfrm>
              <a:off x="3373628" y="4098081"/>
              <a:ext cx="2620607" cy="2854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모둠을 구성한 다음 </a:t>
              </a:r>
              <a:r>
                <a:rPr lang="ko-KR" altLang="en-US" sz="1100" u="sng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개별 기기</a:t>
              </a:r>
              <a:r>
                <a:rPr lang="ko-KR" altLang="en-US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로 활동해요</a:t>
              </a:r>
              <a:r>
                <a:rPr lang="en-US" altLang="ko-KR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!</a:t>
              </a:r>
              <a:endParaRPr sz="1100" dirty="0">
                <a:solidFill>
                  <a:prstClr val="black"/>
                </a:solidFill>
                <a:latin typeface="Pretendard" panose="02000503000000020004" pitchFamily="2" charset="-127"/>
              </a:endParaRPr>
            </a:p>
          </p:txBody>
        </p:sp>
        <p:pic>
          <p:nvPicPr>
            <p:cNvPr id="3" name="그래픽 2" descr="태블릿">
              <a:extLst>
                <a:ext uri="{FF2B5EF4-FFF2-40B4-BE49-F238E27FC236}">
                  <a16:creationId xmlns:a16="http://schemas.microsoft.com/office/drawing/2014/main" id="{114C5D2B-C613-4000-BCC0-FDAE263C2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43297" y="4101483"/>
              <a:ext cx="354335" cy="354335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0D650EF-0D00-4F8C-97B1-EFA949A26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0" y="1834520"/>
            <a:ext cx="4168877" cy="1661652"/>
          </a:xfrm>
          <a:prstGeom prst="rect">
            <a:avLst/>
          </a:prstGeom>
        </p:spPr>
      </p:pic>
      <p:sp>
        <p:nvSpPr>
          <p:cNvPr id="24" name="Google Shape;597;p53">
            <a:extLst>
              <a:ext uri="{FF2B5EF4-FFF2-40B4-BE49-F238E27FC236}">
                <a16:creationId xmlns:a16="http://schemas.microsoft.com/office/drawing/2014/main" id="{661CCB8F-FE31-44D1-8768-761155A8DB2B}"/>
              </a:ext>
            </a:extLst>
          </p:cNvPr>
          <p:cNvSpPr txBox="1"/>
          <p:nvPr/>
        </p:nvSpPr>
        <p:spPr>
          <a:xfrm>
            <a:off x="1862401" y="3292254"/>
            <a:ext cx="5555494" cy="884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ko-KR" altLang="en-US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하나</a:t>
            </a:r>
            <a:r>
              <a:rPr lang="en-US" altLang="ko-KR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, </a:t>
            </a:r>
            <a:r>
              <a:rPr lang="ko-KR" altLang="en-US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둘</a:t>
            </a:r>
            <a:r>
              <a:rPr lang="en-US" altLang="ko-KR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, </a:t>
            </a:r>
            <a:r>
              <a:rPr lang="ko-KR" altLang="en-US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셋 빙고</a:t>
            </a:r>
            <a:r>
              <a:rPr lang="en-US" altLang="ko-KR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!</a:t>
            </a:r>
            <a:endParaRPr sz="1200" dirty="0">
              <a:solidFill>
                <a:prstClr val="black"/>
              </a:solidFill>
              <a:latin typeface="Pretendard" panose="02000503000000020004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7040A37-1E5D-4740-A9D7-895689D00234}"/>
              </a:ext>
            </a:extLst>
          </p:cNvPr>
          <p:cNvSpPr/>
          <p:nvPr/>
        </p:nvSpPr>
        <p:spPr>
          <a:xfrm>
            <a:off x="2713430" y="4875371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인원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D7BF35E-D49D-406C-801C-0A5A67274438}"/>
              </a:ext>
            </a:extLst>
          </p:cNvPr>
          <p:cNvSpPr/>
          <p:nvPr/>
        </p:nvSpPr>
        <p:spPr>
          <a:xfrm>
            <a:off x="4569875" y="4875370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준비물</a:t>
            </a:r>
          </a:p>
        </p:txBody>
      </p:sp>
      <p:sp>
        <p:nvSpPr>
          <p:cNvPr id="30" name="Google Shape;597;p53">
            <a:extLst>
              <a:ext uri="{FF2B5EF4-FFF2-40B4-BE49-F238E27FC236}">
                <a16:creationId xmlns:a16="http://schemas.microsoft.com/office/drawing/2014/main" id="{5DEB90AA-450E-4123-A78C-7AC3F9889B86}"/>
              </a:ext>
            </a:extLst>
          </p:cNvPr>
          <p:cNvSpPr txBox="1"/>
          <p:nvPr/>
        </p:nvSpPr>
        <p:spPr>
          <a:xfrm>
            <a:off x="3639161" y="4811747"/>
            <a:ext cx="554922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4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명</a:t>
            </a:r>
            <a:endParaRPr sz="700" dirty="0">
              <a:solidFill>
                <a:prstClr val="black"/>
              </a:solidFill>
              <a:latin typeface="Pretendard" panose="02000503000000020004" pitchFamily="2" charset="-127"/>
            </a:endParaRPr>
          </a:p>
        </p:txBody>
      </p:sp>
      <p:sp>
        <p:nvSpPr>
          <p:cNvPr id="31" name="Google Shape;597;p53">
            <a:extLst>
              <a:ext uri="{FF2B5EF4-FFF2-40B4-BE49-F238E27FC236}">
                <a16:creationId xmlns:a16="http://schemas.microsoft.com/office/drawing/2014/main" id="{96380BB5-D885-4A16-8E7F-AEC7A60E22CF}"/>
              </a:ext>
            </a:extLst>
          </p:cNvPr>
          <p:cNvSpPr txBox="1"/>
          <p:nvPr/>
        </p:nvSpPr>
        <p:spPr>
          <a:xfrm>
            <a:off x="5579773" y="4811747"/>
            <a:ext cx="925730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ko-KR" altLang="en-US" sz="160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 카드</a:t>
            </a:r>
            <a:endParaRPr sz="700" dirty="0">
              <a:solidFill>
                <a:prstClr val="black"/>
              </a:solidFill>
              <a:latin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4658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하나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셋 빙고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6" name="Picture 5">
            <a:extLst>
              <a:ext uri="{FF2B5EF4-FFF2-40B4-BE49-F238E27FC236}">
                <a16:creationId xmlns:a16="http://schemas.microsoft.com/office/drawing/2014/main" id="{2C416F63-50BC-4532-B62B-F8F5EF45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203" y1="27586" x2="29268" y2="44828"/>
                        <a14:foregroundMark x1="25203" y1="25862" x2="19512" y2="58621"/>
                        <a14:foregroundMark x1="28455" y1="25862" x2="21138" y2="65517"/>
                        <a14:foregroundMark x1="26016" y1="17241" x2="12195" y2="51724"/>
                        <a14:foregroundMark x1="12195" y1="51724" x2="21951" y2="68966"/>
                        <a14:foregroundMark x1="41119" y1="24261" x2="46341" y2="44828"/>
                        <a14:foregroundMark x1="42276" y1="58621" x2="38211" y2="70690"/>
                        <a14:foregroundMark x1="48780" y1="29310" x2="49593" y2="34483"/>
                        <a14:foregroundMark x1="59350" y1="32759" x2="59350" y2="32759"/>
                        <a14:foregroundMark x1="61789" y1="43103" x2="61789" y2="43103"/>
                        <a14:foregroundMark x1="68293" y1="39655" x2="68293" y2="58621"/>
                        <a14:foregroundMark x1="68293" y1="36207" x2="68293" y2="39655"/>
                        <a14:foregroundMark x1="78862" y1="32759" x2="78862" y2="37931"/>
                        <a14:foregroundMark x1="85366" y1="31034" x2="86179" y2="48276"/>
                        <a14:backgroundMark x1="35772" y1="8621" x2="46341" y2="5172"/>
                        <a14:backgroundMark x1="62602" y1="39655" x2="62602" y2="39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3" y="2081714"/>
            <a:ext cx="1283867" cy="60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91EA302A-2EC0-411F-8DEB-58A2F6DD3B31}"/>
              </a:ext>
            </a:extLst>
          </p:cNvPr>
          <p:cNvGrpSpPr/>
          <p:nvPr/>
        </p:nvGrpSpPr>
        <p:grpSpPr>
          <a:xfrm>
            <a:off x="617333" y="5370382"/>
            <a:ext cx="3813816" cy="282545"/>
            <a:chOff x="2800048" y="5259375"/>
            <a:chExt cx="3813816" cy="28254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74169A2A-DEE2-46A3-8532-6647F5D4D2D4}"/>
                </a:ext>
              </a:extLst>
            </p:cNvPr>
            <p:cNvSpPr/>
            <p:nvPr/>
          </p:nvSpPr>
          <p:spPr>
            <a:xfrm>
              <a:off x="2800048" y="535631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ea typeface="Pretendard"/>
                </a:rPr>
                <a:t>1</a:t>
              </a:r>
            </a:p>
          </p:txBody>
        </p:sp>
        <p:sp>
          <p:nvSpPr>
            <p:cNvPr id="46" name="Google Shape;597;p53">
              <a:extLst>
                <a:ext uri="{FF2B5EF4-FFF2-40B4-BE49-F238E27FC236}">
                  <a16:creationId xmlns:a16="http://schemas.microsoft.com/office/drawing/2014/main" id="{CE008B11-9DC8-4586-A62B-CE53B6B17A4A}"/>
                </a:ext>
              </a:extLst>
            </p:cNvPr>
            <p:cNvSpPr txBox="1"/>
            <p:nvPr/>
          </p:nvSpPr>
          <p:spPr>
            <a:xfrm>
              <a:off x="2988419" y="5259375"/>
              <a:ext cx="3625445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한 명의 수 카드를 섞어 책상 가운데에 수가 보이지 않게 놓습니다.</a:t>
              </a:r>
              <a:endParaRPr lang="en-US" altLang="ko-KR" sz="105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81BA51-A887-4A7B-A395-4235D2D9CE97}"/>
              </a:ext>
            </a:extLst>
          </p:cNvPr>
          <p:cNvGrpSpPr/>
          <p:nvPr/>
        </p:nvGrpSpPr>
        <p:grpSpPr>
          <a:xfrm>
            <a:off x="4678248" y="5370382"/>
            <a:ext cx="3903718" cy="282545"/>
            <a:chOff x="2246883" y="5219574"/>
            <a:chExt cx="3903718" cy="282545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F215E5A-E75A-4BAE-AA5B-33FB128CA848}"/>
                </a:ext>
              </a:extLst>
            </p:cNvPr>
            <p:cNvSpPr/>
            <p:nvPr/>
          </p:nvSpPr>
          <p:spPr>
            <a:xfrm>
              <a:off x="2246883" y="529753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000" dirty="0">
                  <a:ea typeface="Pretendard"/>
                </a:rPr>
                <a:t>2</a:t>
              </a:r>
            </a:p>
          </p:txBody>
        </p:sp>
        <p:sp>
          <p:nvSpPr>
            <p:cNvPr id="23" name="Google Shape;597;p53">
              <a:extLst>
                <a:ext uri="{FF2B5EF4-FFF2-40B4-BE49-F238E27FC236}">
                  <a16:creationId xmlns:a16="http://schemas.microsoft.com/office/drawing/2014/main" id="{CA6F1A47-D0FE-4FBD-9F36-C76B6C0030BA}"/>
                </a:ext>
              </a:extLst>
            </p:cNvPr>
            <p:cNvSpPr txBox="1"/>
            <p:nvPr/>
          </p:nvSpPr>
          <p:spPr>
            <a:xfrm>
              <a:off x="2435254" y="5219574"/>
              <a:ext cx="3715347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1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부터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25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까지의 수 중에서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16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개를 골라 자신의 놀이판에 써넣습니다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이때 놀이판은 친구에게 보여 주지 않습니다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15" name="텍스트 개체 틀 7">
            <a:extLst>
              <a:ext uri="{FF2B5EF4-FFF2-40B4-BE49-F238E27FC236}">
                <a16:creationId xmlns:a16="http://schemas.microsoft.com/office/drawing/2014/main" id="{C42B77D2-C873-4F4E-A1F7-15B892DBB02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  <a:r>
              <a:rPr lang="en-US" altLang="ko-KR" sz="1400" dirty="0"/>
              <a:t>/</a:t>
            </a:r>
            <a:r>
              <a:rPr lang="ko-KR" altLang="en-US" sz="1400" dirty="0"/>
              <a:t>학생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48E644C-258C-3C10-0947-1277E2BD1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504" y="2983773"/>
            <a:ext cx="3908339" cy="218839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8C30F3D-50A2-CBDE-8119-2838A32066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1697" y="2972416"/>
            <a:ext cx="3862172" cy="216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54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하나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셋 빙고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ea typeface="Pretendard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놀이 순서를 정합니다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2651241"/>
              </p:ext>
            </p:extLst>
          </p:nvPr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B32AC2-8A5D-E44E-5894-88B049FD6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733" y="2756760"/>
            <a:ext cx="4592378" cy="258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14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36BC7A-D49C-4706-9E1D-5B93A374AEB4}"/>
              </a:ext>
            </a:extLst>
          </p:cNvPr>
          <p:cNvGrpSpPr/>
          <p:nvPr/>
        </p:nvGrpSpPr>
        <p:grpSpPr>
          <a:xfrm>
            <a:off x="1645031" y="2180208"/>
            <a:ext cx="7271984" cy="282545"/>
            <a:chOff x="588412" y="4007535"/>
            <a:chExt cx="7271984" cy="282545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6F37DFDB-4F04-4ECF-B531-C0B7A3545C40}"/>
                </a:ext>
              </a:extLst>
            </p:cNvPr>
            <p:cNvSpPr/>
            <p:nvPr/>
          </p:nvSpPr>
          <p:spPr>
            <a:xfrm>
              <a:off x="588412" y="4085494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000" dirty="0">
                  <a:ea typeface="Pretendard"/>
                </a:rPr>
                <a:t>2</a:t>
              </a:r>
            </a:p>
          </p:txBody>
        </p:sp>
        <p:sp>
          <p:nvSpPr>
            <p:cNvPr id="21" name="Google Shape;597;p53">
              <a:extLst>
                <a:ext uri="{FF2B5EF4-FFF2-40B4-BE49-F238E27FC236}">
                  <a16:creationId xmlns:a16="http://schemas.microsoft.com/office/drawing/2014/main" id="{38B7D6EF-D414-48E5-BA7A-83D447F2B03F}"/>
                </a:ext>
              </a:extLst>
            </p:cNvPr>
            <p:cNvSpPr txBox="1"/>
            <p:nvPr/>
          </p:nvSpPr>
          <p:spPr>
            <a:xfrm>
              <a:off x="776783" y="4007535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첫 번째 순서인 사람이 수 카드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장을 뒤집어 모두에게 보여줍니다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하나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둘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셋 빙고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3DE97161-33C7-461F-BC2E-3FAB7827415F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076010B8-B911-48B2-A6AD-9FCC36042FC4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CD67818B-0D9B-4D74-99D2-BDECD6E71C42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D4293DE-1830-48C0-8A20-ED996E4DDCC8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FB27A11D-705C-4DB0-AFFD-290F2095392F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E708327C-C7E3-4F55-8F12-63D837E90EDA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CBA0D9C1-0CFD-4591-8B49-8ADC81F52AD0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1483690-6EB5-498E-AA34-F359DC5C1F59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" name="텍스트 개체 틀 7">
            <a:extLst>
              <a:ext uri="{FF2B5EF4-FFF2-40B4-BE49-F238E27FC236}">
                <a16:creationId xmlns:a16="http://schemas.microsoft.com/office/drawing/2014/main" id="{FCD24E3A-C82D-4183-BC39-43C745BBA9D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241EF73-2722-E132-A361-9BA440D75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560" y="2778136"/>
            <a:ext cx="4576836" cy="257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130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13380E75-B89D-46DA-9C17-511359EB3691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2D25EACD-9E06-4163-8FDA-DBA313C4A559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67DE20EB-B433-4E61-909B-1E0A1C9EFEAD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202EFF4-9664-4968-A916-53FAA916EFE7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C341A7F-94D9-4DDA-A9AF-DB7866E412CE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53726322-6274-45B2-BFBE-EE2106691B53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7A7B860-AFE0-48C6-8834-00BC184C3086}"/>
              </a:ext>
            </a:extLst>
          </p:cNvPr>
          <p:cNvGrpSpPr/>
          <p:nvPr/>
        </p:nvGrpSpPr>
        <p:grpSpPr>
          <a:xfrm>
            <a:off x="1645031" y="2186279"/>
            <a:ext cx="5476092" cy="282545"/>
            <a:chOff x="588412" y="4290080"/>
            <a:chExt cx="5476092" cy="28254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4F6E796-213B-4FC6-A0FB-1755A9377E3C}"/>
                </a:ext>
              </a:extLst>
            </p:cNvPr>
            <p:cNvSpPr/>
            <p:nvPr/>
          </p:nvSpPr>
          <p:spPr>
            <a:xfrm>
              <a:off x="588412" y="436803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ea typeface="Pretendard"/>
                </a:rPr>
                <a:t>3</a:t>
              </a:r>
              <a:endParaRPr lang="ko-KR" altLang="en-US" sz="1000" dirty="0"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3048351C-4AC2-4EBB-A797-C0237A29136E}"/>
                </a:ext>
              </a:extLst>
            </p:cNvPr>
            <p:cNvSpPr txBox="1"/>
            <p:nvPr/>
          </p:nvSpPr>
          <p:spPr>
            <a:xfrm>
              <a:off x="776783" y="4290080"/>
              <a:ext cx="5287721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뒤집은 수 카드를 사용하여 자신의 놀이판에 있는 수가 계산 결과가 되도록 식을 만들고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만든 식을 모두에게 이야기합니다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39D069A-70C1-48E8-8F2A-3C840E1C92BC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11C5E79-CEBE-4EE3-8768-431838AA5CFE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텍스트 개체 틀 7">
            <a:extLst>
              <a:ext uri="{FF2B5EF4-FFF2-40B4-BE49-F238E27FC236}">
                <a16:creationId xmlns:a16="http://schemas.microsoft.com/office/drawing/2014/main" id="{B90B7CE8-264E-4BBC-82F0-C5E2938E63CF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C0C1CF-9FF4-1542-83E1-25EC9BA46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3979" y="2754497"/>
            <a:ext cx="4709848" cy="264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61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4344BF0-B433-EC3C-4C61-041B12C4E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176" y="2707348"/>
            <a:ext cx="4967000" cy="2803268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54A53869-9B9B-4D8C-BFAD-51A1EF18EAF0}"/>
              </a:ext>
            </a:extLst>
          </p:cNvPr>
          <p:cNvGrpSpPr/>
          <p:nvPr/>
        </p:nvGrpSpPr>
        <p:grpSpPr>
          <a:xfrm>
            <a:off x="1645031" y="2186279"/>
            <a:ext cx="5252919" cy="399110"/>
            <a:chOff x="588412" y="4771852"/>
            <a:chExt cx="5252919" cy="399110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BEF343B6-677C-4FB1-8E3D-3B15FB26AD13}"/>
                </a:ext>
              </a:extLst>
            </p:cNvPr>
            <p:cNvSpPr/>
            <p:nvPr/>
          </p:nvSpPr>
          <p:spPr>
            <a:xfrm>
              <a:off x="588412" y="4849811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ea typeface="Pretendard"/>
                </a:rPr>
                <a:t>4</a:t>
              </a:r>
              <a:endParaRPr lang="ko-KR" altLang="en-US" sz="1000" dirty="0"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93FEBADF-E730-42FC-A4EC-ABE9571B0453}"/>
                </a:ext>
              </a:extLst>
            </p:cNvPr>
            <p:cNvSpPr txBox="1"/>
            <p:nvPr/>
          </p:nvSpPr>
          <p:spPr>
            <a:xfrm>
              <a:off x="776783" y="4771852"/>
              <a:ext cx="5064548" cy="399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다른 사람은 계산 결과가 맞는지 확인합니다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계산 결과가 맞으면 모든 사람이 놀이판에서 계산 결과를 찾아 색칠하고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틀리면 색칠할 수 없습니다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>
                <a:ea typeface="Pretendard"/>
              </a:rPr>
              <a:t>수학</a:t>
            </a:r>
            <a:r>
              <a:rPr lang="en-US" altLang="ko-KR">
                <a:ea typeface="Pretendard"/>
              </a:rPr>
              <a:t>_5-1-1_놀이를 더하다_</a:t>
            </a:r>
            <a:r>
              <a:rPr lang="ko-KR" altLang="en-US">
                <a:ea typeface="Pretendard"/>
              </a:rPr>
              <a:t>하나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둘</a:t>
            </a:r>
            <a:r>
              <a:rPr lang="en-US" altLang="ko-KR">
                <a:ea typeface="Pretendard"/>
              </a:rPr>
              <a:t>, </a:t>
            </a:r>
            <a:r>
              <a:rPr lang="ko-KR" altLang="en-US">
                <a:ea typeface="Pretendard"/>
              </a:rPr>
              <a:t>셋 빙고</a:t>
            </a:r>
            <a:r>
              <a:rPr lang="en-US" altLang="ko-KR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19D95F37-87DD-4E2C-806D-FEE115535311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F3E03FF1-B209-461A-881E-80A2DB8EBC77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7A593B32-1CB5-4260-801F-FB16BC713129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31F1DAC-E6CD-4F06-83D5-12E6282FE365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BB68416A-98A6-4D6B-BB95-2AD4B1CA7268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4BC3BC5C-E70D-404E-BBDE-E23D653CA7C5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078FC80-1D77-4415-84F8-309773E86EA3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6FF114F4-0C7B-47A2-8A8A-2135EC765B4B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텍스트 개체 틀 7">
            <a:extLst>
              <a:ext uri="{FF2B5EF4-FFF2-40B4-BE49-F238E27FC236}">
                <a16:creationId xmlns:a16="http://schemas.microsoft.com/office/drawing/2014/main" id="{29B6B28E-9871-402F-9957-C99573AA4A4B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</p:spTree>
    <p:extLst>
      <p:ext uri="{BB962C8B-B14F-4D97-AF65-F5344CB8AC3E}">
        <p14:creationId xmlns:p14="http://schemas.microsoft.com/office/powerpoint/2010/main" val="3443735209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기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[수학익힘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보노보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_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2_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F196059CBABD3499F95AA520E706573" ma:contentTypeVersion="4" ma:contentTypeDescription="새 문서를 만듭니다." ma:contentTypeScope="" ma:versionID="fd81022edc5bc328384b3b48375223df">
  <xsd:schema xmlns:xsd="http://www.w3.org/2001/XMLSchema" xmlns:xs="http://www.w3.org/2001/XMLSchema" xmlns:p="http://schemas.microsoft.com/office/2006/metadata/properties" xmlns:ns2="235888f1-2b65-49e2-853a-170a418c35e1" targetNamespace="http://schemas.microsoft.com/office/2006/metadata/properties" ma:root="true" ma:fieldsID="98882f567d06da46ccf0db440a641ad3" ns2:_="">
    <xsd:import namespace="235888f1-2b65-49e2-853a-170a418c35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5888f1-2b65-49e2-853a-170a418c3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C0DAD5-8C24-4B24-82F5-CA234DC21197}">
  <ds:schemaRefs>
    <ds:schemaRef ds:uri="235888f1-2b65-49e2-853a-170a418c35e1"/>
    <ds:schemaRef ds:uri="http://purl.org/dc/terms/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0605504-EC1C-4A5E-90A6-2EE5BF7426A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4CFE260-3C0C-4099-807E-45AA337B9B9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5888f1-2b65-49e2-853a-170a418c35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3190</TotalTime>
  <Words>1225</Words>
  <Application>Microsoft Office PowerPoint</Application>
  <PresentationFormat>와이드스크린</PresentationFormat>
  <Paragraphs>345</Paragraphs>
  <Slides>19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9</vt:i4>
      </vt:variant>
      <vt:variant>
        <vt:lpstr>슬라이드 제목</vt:lpstr>
      </vt:variant>
      <vt:variant>
        <vt:i4>19</vt:i4>
      </vt:variant>
    </vt:vector>
  </HeadingPairs>
  <TitlesOfParts>
    <vt:vector size="32" baseType="lpstr">
      <vt:lpstr>Pretendard</vt:lpstr>
      <vt:lpstr>맑은 고딕</vt:lpstr>
      <vt:lpstr>Arial</vt:lpstr>
      <vt:lpstr>Segoe UI</vt:lpstr>
      <vt:lpstr>표지</vt:lpstr>
      <vt:lpstr>기본</vt:lpstr>
      <vt:lpstr>[수학]화면 템플릿</vt:lpstr>
      <vt:lpstr>[수학익힘]화면 템플릿</vt:lpstr>
      <vt:lpstr>[팝업]템플릿</vt:lpstr>
      <vt:lpstr>보노보노</vt:lpstr>
      <vt:lpstr>1_[팝업]템플릿</vt:lpstr>
      <vt:lpstr>1_[수학]화면 템플릿</vt:lpstr>
      <vt:lpstr>2_[팝업]템플릿</vt:lpstr>
      <vt:lpstr>PowerPoint 프레젠테이션</vt:lpstr>
      <vt:lpstr>놀이를 더하다 튜토리얼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수학_5-1_놀이를 더하다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  <vt:lpstr>수학_5-1-1_놀이를 더하다_하나, 둘, 셋 빙고!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Leo Jeonghyeon Lee</dc:creator>
  <cp:lastModifiedBy>Selena Yejin Sung</cp:lastModifiedBy>
  <cp:revision>514</cp:revision>
  <cp:lastPrinted>2025-03-06T02:13:42Z</cp:lastPrinted>
  <dcterms:created xsi:type="dcterms:W3CDTF">2023-03-03T09:21:43Z</dcterms:created>
  <dcterms:modified xsi:type="dcterms:W3CDTF">2025-03-13T01:11:52Z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0x0101003F196059CBABD3499F95AA520E706573</vt:lpwstr>
  </property>
</Properties>
</file>

<file path=docProps/thumbnail.jpeg>
</file>